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57" r:id="rId5"/>
    <p:sldId id="481" r:id="rId6"/>
    <p:sldId id="276" r:id="rId7"/>
    <p:sldId id="268" r:id="rId8"/>
    <p:sldId id="282" r:id="rId9"/>
    <p:sldId id="277" r:id="rId10"/>
    <p:sldId id="485" r:id="rId11"/>
    <p:sldId id="278" r:id="rId12"/>
    <p:sldId id="484" r:id="rId13"/>
    <p:sldId id="482" r:id="rId14"/>
    <p:sldId id="483" r:id="rId15"/>
    <p:sldId id="259" r:id="rId16"/>
    <p:sldId id="271" r:id="rId17"/>
    <p:sldId id="273" r:id="rId18"/>
    <p:sldId id="274" r:id="rId19"/>
    <p:sldId id="2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64CA21-11E1-49E3-B7D2-50CBC9F412A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IE"/>
        </a:p>
      </dgm:t>
    </dgm:pt>
    <dgm:pt modelId="{CFEEF4D2-F323-476D-B77A-1A3A58741218}">
      <dgm:prSet phldrT="[Text]"/>
      <dgm:spPr/>
      <dgm:t>
        <a:bodyPr/>
        <a:lstStyle/>
        <a:p>
          <a:r>
            <a:rPr lang="en-IE" b="1" i="0"/>
            <a:t>Safe Environment</a:t>
          </a:r>
          <a:endParaRPr lang="en-IE"/>
        </a:p>
      </dgm:t>
    </dgm:pt>
    <dgm:pt modelId="{DD494BB4-74F1-4835-B6AB-0FC5C56A8CC4}" type="parTrans" cxnId="{D07314A9-39FD-437F-BCDB-9DFD0AE74274}">
      <dgm:prSet/>
      <dgm:spPr/>
      <dgm:t>
        <a:bodyPr/>
        <a:lstStyle/>
        <a:p>
          <a:endParaRPr lang="en-IE"/>
        </a:p>
      </dgm:t>
    </dgm:pt>
    <dgm:pt modelId="{FF99E6F0-9F36-48AF-B9AC-D076F5811DFE}" type="sibTrans" cxnId="{D07314A9-39FD-437F-BCDB-9DFD0AE74274}">
      <dgm:prSet/>
      <dgm:spPr/>
      <dgm:t>
        <a:bodyPr/>
        <a:lstStyle/>
        <a:p>
          <a:endParaRPr lang="en-IE"/>
        </a:p>
      </dgm:t>
    </dgm:pt>
    <dgm:pt modelId="{C7012D13-091B-4BC0-97BA-CDF42162426F}">
      <dgm:prSet phldrT="[Text]"/>
      <dgm:spPr/>
      <dgm:t>
        <a:bodyPr/>
        <a:lstStyle/>
        <a:p>
          <a:r>
            <a:rPr lang="en-IE" b="1" i="0"/>
            <a:t>Progressive &amp; Fun</a:t>
          </a:r>
          <a:endParaRPr lang="en-IE"/>
        </a:p>
      </dgm:t>
    </dgm:pt>
    <dgm:pt modelId="{6FE1ACE9-E350-4041-9B48-AAE939209954}" type="parTrans" cxnId="{6D68CAE0-6951-4DC1-BCD4-ACF21EC4BD39}">
      <dgm:prSet/>
      <dgm:spPr/>
      <dgm:t>
        <a:bodyPr/>
        <a:lstStyle/>
        <a:p>
          <a:endParaRPr lang="en-IE"/>
        </a:p>
      </dgm:t>
    </dgm:pt>
    <dgm:pt modelId="{CC02332F-18B2-42EA-A775-0EE8A011AF6B}" type="sibTrans" cxnId="{6D68CAE0-6951-4DC1-BCD4-ACF21EC4BD39}">
      <dgm:prSet/>
      <dgm:spPr/>
      <dgm:t>
        <a:bodyPr/>
        <a:lstStyle/>
        <a:p>
          <a:endParaRPr lang="en-IE"/>
        </a:p>
      </dgm:t>
    </dgm:pt>
    <dgm:pt modelId="{08D4FE17-7531-44F3-BC5D-538B3F7358BE}">
      <dgm:prSet/>
      <dgm:spPr/>
      <dgm:t>
        <a:bodyPr/>
        <a:lstStyle/>
        <a:p>
          <a:r>
            <a:rPr lang="en-IE" b="1" i="0"/>
            <a:t>Everyone ‘Has a Go’</a:t>
          </a:r>
        </a:p>
      </dgm:t>
    </dgm:pt>
    <dgm:pt modelId="{D06C95AE-6D93-48E2-BD84-E45B6C271B20}" type="parTrans" cxnId="{B59354FC-9ADD-45A3-9376-8B9E31E22669}">
      <dgm:prSet/>
      <dgm:spPr/>
      <dgm:t>
        <a:bodyPr/>
        <a:lstStyle/>
        <a:p>
          <a:endParaRPr lang="en-IE"/>
        </a:p>
      </dgm:t>
    </dgm:pt>
    <dgm:pt modelId="{60DC36B3-9A01-4B63-894D-2B07BEEC08AA}" type="sibTrans" cxnId="{B59354FC-9ADD-45A3-9376-8B9E31E22669}">
      <dgm:prSet/>
      <dgm:spPr/>
      <dgm:t>
        <a:bodyPr/>
        <a:lstStyle/>
        <a:p>
          <a:endParaRPr lang="en-IE"/>
        </a:p>
      </dgm:t>
    </dgm:pt>
    <dgm:pt modelId="{011A4703-13F9-425D-9CF9-2E959F1162D5}">
      <dgm:prSet/>
      <dgm:spPr/>
      <dgm:t>
        <a:bodyPr/>
        <a:lstStyle/>
        <a:p>
          <a:r>
            <a:rPr lang="en-IE" b="1" i="0"/>
            <a:t>Small-Sided Games</a:t>
          </a:r>
        </a:p>
      </dgm:t>
    </dgm:pt>
    <dgm:pt modelId="{D5648140-7880-4976-830E-94B0FFF5201D}" type="parTrans" cxnId="{E53D56DE-40AA-49E1-BC8B-0F2625A3737C}">
      <dgm:prSet/>
      <dgm:spPr/>
      <dgm:t>
        <a:bodyPr/>
        <a:lstStyle/>
        <a:p>
          <a:endParaRPr lang="en-IE"/>
        </a:p>
      </dgm:t>
    </dgm:pt>
    <dgm:pt modelId="{BEE65209-010D-4A64-9E4E-3663CFCE40DA}" type="sibTrans" cxnId="{E53D56DE-40AA-49E1-BC8B-0F2625A3737C}">
      <dgm:prSet/>
      <dgm:spPr/>
      <dgm:t>
        <a:bodyPr/>
        <a:lstStyle/>
        <a:p>
          <a:endParaRPr lang="en-IE"/>
        </a:p>
      </dgm:t>
    </dgm:pt>
    <dgm:pt modelId="{ED05F7D7-7E59-4924-9B58-66572C7AC347}">
      <dgm:prSet/>
      <dgm:spPr/>
      <dgm:t>
        <a:bodyPr/>
        <a:lstStyle/>
        <a:p>
          <a:r>
            <a:rPr lang="en-IE" b="1" i="0"/>
            <a:t>U7 to U12 inclusive</a:t>
          </a:r>
        </a:p>
      </dgm:t>
    </dgm:pt>
    <dgm:pt modelId="{69418D51-AB2D-4009-9672-77F790F27792}" type="parTrans" cxnId="{5BDEEB73-DB5F-4A2B-8934-F70DF461DD00}">
      <dgm:prSet/>
      <dgm:spPr/>
      <dgm:t>
        <a:bodyPr/>
        <a:lstStyle/>
        <a:p>
          <a:endParaRPr lang="en-IE"/>
        </a:p>
      </dgm:t>
    </dgm:pt>
    <dgm:pt modelId="{A6D6A0AA-1AAD-49A3-8D1E-FBCAE2BDBC96}" type="sibTrans" cxnId="{5BDEEB73-DB5F-4A2B-8934-F70DF461DD00}">
      <dgm:prSet/>
      <dgm:spPr/>
      <dgm:t>
        <a:bodyPr/>
        <a:lstStyle/>
        <a:p>
          <a:endParaRPr lang="en-IE"/>
        </a:p>
      </dgm:t>
    </dgm:pt>
    <dgm:pt modelId="{5ABA0048-168A-48DE-B51A-DE26C650C630}">
      <dgm:prSet/>
      <dgm:spPr/>
      <dgm:t>
        <a:bodyPr/>
        <a:lstStyle/>
        <a:p>
          <a:r>
            <a:rPr lang="en-IE" b="1" i="0">
              <a:solidFill>
                <a:schemeClr val="bg1"/>
              </a:solidFill>
              <a:effectLst/>
              <a:latin typeface="Lato" panose="020F0502020204030203" pitchFamily="34" charset="0"/>
            </a:rPr>
            <a:t>Respect</a:t>
          </a:r>
        </a:p>
      </dgm:t>
    </dgm:pt>
    <dgm:pt modelId="{8CA4DD5F-85F1-4739-BFE3-BCC199AA6E60}" type="parTrans" cxnId="{385AE92E-F900-431D-A626-EBCFEC044CB5}">
      <dgm:prSet/>
      <dgm:spPr/>
      <dgm:t>
        <a:bodyPr/>
        <a:lstStyle/>
        <a:p>
          <a:endParaRPr lang="en-IE"/>
        </a:p>
      </dgm:t>
    </dgm:pt>
    <dgm:pt modelId="{8974FC11-AC39-4E61-8CFA-777355E9AE4A}" type="sibTrans" cxnId="{385AE92E-F900-431D-A626-EBCFEC044CB5}">
      <dgm:prSet/>
      <dgm:spPr/>
      <dgm:t>
        <a:bodyPr/>
        <a:lstStyle/>
        <a:p>
          <a:endParaRPr lang="en-IE"/>
        </a:p>
      </dgm:t>
    </dgm:pt>
    <dgm:pt modelId="{E9A3D68C-0906-40C5-9734-F41F4C9C70E3}" type="pres">
      <dgm:prSet presAssocID="{7E64CA21-11E1-49E3-B7D2-50CBC9F412AF}" presName="cycle" presStyleCnt="0">
        <dgm:presLayoutVars>
          <dgm:dir/>
          <dgm:resizeHandles val="exact"/>
        </dgm:presLayoutVars>
      </dgm:prSet>
      <dgm:spPr/>
    </dgm:pt>
    <dgm:pt modelId="{F86E828A-F0D0-4E45-AA98-2F5073CE8F24}" type="pres">
      <dgm:prSet presAssocID="{CFEEF4D2-F323-476D-B77A-1A3A58741218}" presName="node" presStyleLbl="node1" presStyleIdx="0" presStyleCnt="6">
        <dgm:presLayoutVars>
          <dgm:bulletEnabled val="1"/>
        </dgm:presLayoutVars>
      </dgm:prSet>
      <dgm:spPr/>
    </dgm:pt>
    <dgm:pt modelId="{7DA91262-2548-4F2A-AA10-2948846B4813}" type="pres">
      <dgm:prSet presAssocID="{FF99E6F0-9F36-48AF-B9AC-D076F5811DFE}" presName="sibTrans" presStyleLbl="sibTrans2D1" presStyleIdx="0" presStyleCnt="6"/>
      <dgm:spPr/>
    </dgm:pt>
    <dgm:pt modelId="{C6BF591C-6851-4419-A490-052385B2CEFF}" type="pres">
      <dgm:prSet presAssocID="{FF99E6F0-9F36-48AF-B9AC-D076F5811DFE}" presName="connectorText" presStyleLbl="sibTrans2D1" presStyleIdx="0" presStyleCnt="6"/>
      <dgm:spPr/>
    </dgm:pt>
    <dgm:pt modelId="{6D369282-D657-40A9-8999-905D9BC8311A}" type="pres">
      <dgm:prSet presAssocID="{08D4FE17-7531-44F3-BC5D-538B3F7358BE}" presName="node" presStyleLbl="node1" presStyleIdx="1" presStyleCnt="6">
        <dgm:presLayoutVars>
          <dgm:bulletEnabled val="1"/>
        </dgm:presLayoutVars>
      </dgm:prSet>
      <dgm:spPr/>
    </dgm:pt>
    <dgm:pt modelId="{742834EE-36D1-464A-B3D1-4DF0E56804D9}" type="pres">
      <dgm:prSet presAssocID="{60DC36B3-9A01-4B63-894D-2B07BEEC08AA}" presName="sibTrans" presStyleLbl="sibTrans2D1" presStyleIdx="1" presStyleCnt="6"/>
      <dgm:spPr/>
    </dgm:pt>
    <dgm:pt modelId="{08574B62-F4C1-475E-ABA3-676A3A260BD4}" type="pres">
      <dgm:prSet presAssocID="{60DC36B3-9A01-4B63-894D-2B07BEEC08AA}" presName="connectorText" presStyleLbl="sibTrans2D1" presStyleIdx="1" presStyleCnt="6"/>
      <dgm:spPr/>
    </dgm:pt>
    <dgm:pt modelId="{5F5A0B65-D078-4234-A01A-9CB6350E1EB6}" type="pres">
      <dgm:prSet presAssocID="{5ABA0048-168A-48DE-B51A-DE26C650C630}" presName="node" presStyleLbl="node1" presStyleIdx="2" presStyleCnt="6">
        <dgm:presLayoutVars>
          <dgm:bulletEnabled val="1"/>
        </dgm:presLayoutVars>
      </dgm:prSet>
      <dgm:spPr/>
    </dgm:pt>
    <dgm:pt modelId="{852B35CE-3F02-449E-88AB-FF7CDEC14371}" type="pres">
      <dgm:prSet presAssocID="{8974FC11-AC39-4E61-8CFA-777355E9AE4A}" presName="sibTrans" presStyleLbl="sibTrans2D1" presStyleIdx="2" presStyleCnt="6"/>
      <dgm:spPr/>
    </dgm:pt>
    <dgm:pt modelId="{39E727F9-0137-4D1B-BB20-CECC0532F4CF}" type="pres">
      <dgm:prSet presAssocID="{8974FC11-AC39-4E61-8CFA-777355E9AE4A}" presName="connectorText" presStyleLbl="sibTrans2D1" presStyleIdx="2" presStyleCnt="6"/>
      <dgm:spPr/>
    </dgm:pt>
    <dgm:pt modelId="{A6C6547A-019A-407D-A57B-835B06240DD6}" type="pres">
      <dgm:prSet presAssocID="{011A4703-13F9-425D-9CF9-2E959F1162D5}" presName="node" presStyleLbl="node1" presStyleIdx="3" presStyleCnt="6">
        <dgm:presLayoutVars>
          <dgm:bulletEnabled val="1"/>
        </dgm:presLayoutVars>
      </dgm:prSet>
      <dgm:spPr/>
    </dgm:pt>
    <dgm:pt modelId="{35EC065E-205C-473F-80D5-A7326AC2612E}" type="pres">
      <dgm:prSet presAssocID="{BEE65209-010D-4A64-9E4E-3663CFCE40DA}" presName="sibTrans" presStyleLbl="sibTrans2D1" presStyleIdx="3" presStyleCnt="6"/>
      <dgm:spPr/>
    </dgm:pt>
    <dgm:pt modelId="{CD483CCA-7921-4CD3-983E-8CA8BEC386D7}" type="pres">
      <dgm:prSet presAssocID="{BEE65209-010D-4A64-9E4E-3663CFCE40DA}" presName="connectorText" presStyleLbl="sibTrans2D1" presStyleIdx="3" presStyleCnt="6"/>
      <dgm:spPr/>
    </dgm:pt>
    <dgm:pt modelId="{573B4659-BE9C-4B9F-A6F7-F5FCFBB8F003}" type="pres">
      <dgm:prSet presAssocID="{ED05F7D7-7E59-4924-9B58-66572C7AC347}" presName="node" presStyleLbl="node1" presStyleIdx="4" presStyleCnt="6">
        <dgm:presLayoutVars>
          <dgm:bulletEnabled val="1"/>
        </dgm:presLayoutVars>
      </dgm:prSet>
      <dgm:spPr/>
    </dgm:pt>
    <dgm:pt modelId="{69282E45-3F48-4098-9022-C5FD346F7EF1}" type="pres">
      <dgm:prSet presAssocID="{A6D6A0AA-1AAD-49A3-8D1E-FBCAE2BDBC96}" presName="sibTrans" presStyleLbl="sibTrans2D1" presStyleIdx="4" presStyleCnt="6"/>
      <dgm:spPr/>
    </dgm:pt>
    <dgm:pt modelId="{9E56B5EB-BECF-48B4-8030-5C2FD2996F89}" type="pres">
      <dgm:prSet presAssocID="{A6D6A0AA-1AAD-49A3-8D1E-FBCAE2BDBC96}" presName="connectorText" presStyleLbl="sibTrans2D1" presStyleIdx="4" presStyleCnt="6"/>
      <dgm:spPr/>
    </dgm:pt>
    <dgm:pt modelId="{4888EC9F-69D2-470B-AB1E-EE156902BCAF}" type="pres">
      <dgm:prSet presAssocID="{C7012D13-091B-4BC0-97BA-CDF42162426F}" presName="node" presStyleLbl="node1" presStyleIdx="5" presStyleCnt="6">
        <dgm:presLayoutVars>
          <dgm:bulletEnabled val="1"/>
        </dgm:presLayoutVars>
      </dgm:prSet>
      <dgm:spPr/>
    </dgm:pt>
    <dgm:pt modelId="{37317D93-B25A-45E6-89E5-86A511DFBA54}" type="pres">
      <dgm:prSet presAssocID="{CC02332F-18B2-42EA-A775-0EE8A011AF6B}" presName="sibTrans" presStyleLbl="sibTrans2D1" presStyleIdx="5" presStyleCnt="6"/>
      <dgm:spPr/>
    </dgm:pt>
    <dgm:pt modelId="{6A7760AC-3F79-4426-B5F8-1DB16DBD30C6}" type="pres">
      <dgm:prSet presAssocID="{CC02332F-18B2-42EA-A775-0EE8A011AF6B}" presName="connectorText" presStyleLbl="sibTrans2D1" presStyleIdx="5" presStyleCnt="6"/>
      <dgm:spPr/>
    </dgm:pt>
  </dgm:ptLst>
  <dgm:cxnLst>
    <dgm:cxn modelId="{DF5FCA04-9A0D-4093-939D-BE4A21B4F081}" type="presOf" srcId="{ED05F7D7-7E59-4924-9B58-66572C7AC347}" destId="{573B4659-BE9C-4B9F-A6F7-F5FCFBB8F003}" srcOrd="0" destOrd="0" presId="urn:microsoft.com/office/officeart/2005/8/layout/cycle2"/>
    <dgm:cxn modelId="{4ED5CF29-9EA7-47AC-9511-6C233D2CEC4A}" type="presOf" srcId="{60DC36B3-9A01-4B63-894D-2B07BEEC08AA}" destId="{08574B62-F4C1-475E-ABA3-676A3A260BD4}" srcOrd="1" destOrd="0" presId="urn:microsoft.com/office/officeart/2005/8/layout/cycle2"/>
    <dgm:cxn modelId="{385AE92E-F900-431D-A626-EBCFEC044CB5}" srcId="{7E64CA21-11E1-49E3-B7D2-50CBC9F412AF}" destId="{5ABA0048-168A-48DE-B51A-DE26C650C630}" srcOrd="2" destOrd="0" parTransId="{8CA4DD5F-85F1-4739-BFE3-BCC199AA6E60}" sibTransId="{8974FC11-AC39-4E61-8CFA-777355E9AE4A}"/>
    <dgm:cxn modelId="{7244E035-9358-4EBB-9563-D200E274034F}" type="presOf" srcId="{CC02332F-18B2-42EA-A775-0EE8A011AF6B}" destId="{37317D93-B25A-45E6-89E5-86A511DFBA54}" srcOrd="0" destOrd="0" presId="urn:microsoft.com/office/officeart/2005/8/layout/cycle2"/>
    <dgm:cxn modelId="{7E1B2C3C-CA1C-44B8-91B0-31DE2C4583D7}" type="presOf" srcId="{CFEEF4D2-F323-476D-B77A-1A3A58741218}" destId="{F86E828A-F0D0-4E45-AA98-2F5073CE8F24}" srcOrd="0" destOrd="0" presId="urn:microsoft.com/office/officeart/2005/8/layout/cycle2"/>
    <dgm:cxn modelId="{6D7F8B63-E540-4F72-9F22-8E97955A35EA}" type="presOf" srcId="{A6D6A0AA-1AAD-49A3-8D1E-FBCAE2BDBC96}" destId="{9E56B5EB-BECF-48B4-8030-5C2FD2996F89}" srcOrd="1" destOrd="0" presId="urn:microsoft.com/office/officeart/2005/8/layout/cycle2"/>
    <dgm:cxn modelId="{5B076F67-1219-4A28-99F9-F6255CA6C21F}" type="presOf" srcId="{7E64CA21-11E1-49E3-B7D2-50CBC9F412AF}" destId="{E9A3D68C-0906-40C5-9734-F41F4C9C70E3}" srcOrd="0" destOrd="0" presId="urn:microsoft.com/office/officeart/2005/8/layout/cycle2"/>
    <dgm:cxn modelId="{60C7D94A-9960-4657-B841-067F8E6C2FA0}" type="presOf" srcId="{08D4FE17-7531-44F3-BC5D-538B3F7358BE}" destId="{6D369282-D657-40A9-8999-905D9BC8311A}" srcOrd="0" destOrd="0" presId="urn:microsoft.com/office/officeart/2005/8/layout/cycle2"/>
    <dgm:cxn modelId="{5BDEEB73-DB5F-4A2B-8934-F70DF461DD00}" srcId="{7E64CA21-11E1-49E3-B7D2-50CBC9F412AF}" destId="{ED05F7D7-7E59-4924-9B58-66572C7AC347}" srcOrd="4" destOrd="0" parTransId="{69418D51-AB2D-4009-9672-77F790F27792}" sibTransId="{A6D6A0AA-1AAD-49A3-8D1E-FBCAE2BDBC96}"/>
    <dgm:cxn modelId="{AEEE355A-344E-4570-99E3-D482AEBCB34A}" type="presOf" srcId="{C7012D13-091B-4BC0-97BA-CDF42162426F}" destId="{4888EC9F-69D2-470B-AB1E-EE156902BCAF}" srcOrd="0" destOrd="0" presId="urn:microsoft.com/office/officeart/2005/8/layout/cycle2"/>
    <dgm:cxn modelId="{1F555284-0EB7-4065-8000-084EAD7789C6}" type="presOf" srcId="{BEE65209-010D-4A64-9E4E-3663CFCE40DA}" destId="{CD483CCA-7921-4CD3-983E-8CA8BEC386D7}" srcOrd="1" destOrd="0" presId="urn:microsoft.com/office/officeart/2005/8/layout/cycle2"/>
    <dgm:cxn modelId="{C1DA378A-960B-4AA0-B367-F66407F96275}" type="presOf" srcId="{8974FC11-AC39-4E61-8CFA-777355E9AE4A}" destId="{852B35CE-3F02-449E-88AB-FF7CDEC14371}" srcOrd="0" destOrd="0" presId="urn:microsoft.com/office/officeart/2005/8/layout/cycle2"/>
    <dgm:cxn modelId="{A4843F8F-EFB2-46E1-ADFB-445DCDFA2C5C}" type="presOf" srcId="{60DC36B3-9A01-4B63-894D-2B07BEEC08AA}" destId="{742834EE-36D1-464A-B3D1-4DF0E56804D9}" srcOrd="0" destOrd="0" presId="urn:microsoft.com/office/officeart/2005/8/layout/cycle2"/>
    <dgm:cxn modelId="{ABD55C94-8EFC-44D4-BABE-3AAC4CBAD6CB}" type="presOf" srcId="{011A4703-13F9-425D-9CF9-2E959F1162D5}" destId="{A6C6547A-019A-407D-A57B-835B06240DD6}" srcOrd="0" destOrd="0" presId="urn:microsoft.com/office/officeart/2005/8/layout/cycle2"/>
    <dgm:cxn modelId="{209A269A-76CF-44A0-9A3A-B90AC62497B8}" type="presOf" srcId="{8974FC11-AC39-4E61-8CFA-777355E9AE4A}" destId="{39E727F9-0137-4D1B-BB20-CECC0532F4CF}" srcOrd="1" destOrd="0" presId="urn:microsoft.com/office/officeart/2005/8/layout/cycle2"/>
    <dgm:cxn modelId="{F9BC61A6-3033-46A5-82DE-A1EF0F14A1AE}" type="presOf" srcId="{FF99E6F0-9F36-48AF-B9AC-D076F5811DFE}" destId="{7DA91262-2548-4F2A-AA10-2948846B4813}" srcOrd="0" destOrd="0" presId="urn:microsoft.com/office/officeart/2005/8/layout/cycle2"/>
    <dgm:cxn modelId="{D07314A9-39FD-437F-BCDB-9DFD0AE74274}" srcId="{7E64CA21-11E1-49E3-B7D2-50CBC9F412AF}" destId="{CFEEF4D2-F323-476D-B77A-1A3A58741218}" srcOrd="0" destOrd="0" parTransId="{DD494BB4-74F1-4835-B6AB-0FC5C56A8CC4}" sibTransId="{FF99E6F0-9F36-48AF-B9AC-D076F5811DFE}"/>
    <dgm:cxn modelId="{8959AEB7-89CF-4A84-81ED-72B28FF2EFDC}" type="presOf" srcId="{BEE65209-010D-4A64-9E4E-3663CFCE40DA}" destId="{35EC065E-205C-473F-80D5-A7326AC2612E}" srcOrd="0" destOrd="0" presId="urn:microsoft.com/office/officeart/2005/8/layout/cycle2"/>
    <dgm:cxn modelId="{E53D56DE-40AA-49E1-BC8B-0F2625A3737C}" srcId="{7E64CA21-11E1-49E3-B7D2-50CBC9F412AF}" destId="{011A4703-13F9-425D-9CF9-2E959F1162D5}" srcOrd="3" destOrd="0" parTransId="{D5648140-7880-4976-830E-94B0FFF5201D}" sibTransId="{BEE65209-010D-4A64-9E4E-3663CFCE40DA}"/>
    <dgm:cxn modelId="{6D68CAE0-6951-4DC1-BCD4-ACF21EC4BD39}" srcId="{7E64CA21-11E1-49E3-B7D2-50CBC9F412AF}" destId="{C7012D13-091B-4BC0-97BA-CDF42162426F}" srcOrd="5" destOrd="0" parTransId="{6FE1ACE9-E350-4041-9B48-AAE939209954}" sibTransId="{CC02332F-18B2-42EA-A775-0EE8A011AF6B}"/>
    <dgm:cxn modelId="{284A72E2-047C-4390-B451-BF254A9A344C}" type="presOf" srcId="{5ABA0048-168A-48DE-B51A-DE26C650C630}" destId="{5F5A0B65-D078-4234-A01A-9CB6350E1EB6}" srcOrd="0" destOrd="0" presId="urn:microsoft.com/office/officeart/2005/8/layout/cycle2"/>
    <dgm:cxn modelId="{20D408EA-80CF-4F6C-A7BD-B881D461922E}" type="presOf" srcId="{FF99E6F0-9F36-48AF-B9AC-D076F5811DFE}" destId="{C6BF591C-6851-4419-A490-052385B2CEFF}" srcOrd="1" destOrd="0" presId="urn:microsoft.com/office/officeart/2005/8/layout/cycle2"/>
    <dgm:cxn modelId="{F0750CED-1204-4F47-8335-C5E0CC675D91}" type="presOf" srcId="{A6D6A0AA-1AAD-49A3-8D1E-FBCAE2BDBC96}" destId="{69282E45-3F48-4098-9022-C5FD346F7EF1}" srcOrd="0" destOrd="0" presId="urn:microsoft.com/office/officeart/2005/8/layout/cycle2"/>
    <dgm:cxn modelId="{75C862F6-4A46-42DB-9DC4-C5374E2EB877}" type="presOf" srcId="{CC02332F-18B2-42EA-A775-0EE8A011AF6B}" destId="{6A7760AC-3F79-4426-B5F8-1DB16DBD30C6}" srcOrd="1" destOrd="0" presId="urn:microsoft.com/office/officeart/2005/8/layout/cycle2"/>
    <dgm:cxn modelId="{B59354FC-9ADD-45A3-9376-8B9E31E22669}" srcId="{7E64CA21-11E1-49E3-B7D2-50CBC9F412AF}" destId="{08D4FE17-7531-44F3-BC5D-538B3F7358BE}" srcOrd="1" destOrd="0" parTransId="{D06C95AE-6D93-48E2-BD84-E45B6C271B20}" sibTransId="{60DC36B3-9A01-4B63-894D-2B07BEEC08AA}"/>
    <dgm:cxn modelId="{1EFBADC4-D6A5-4924-9485-9E291C210A6D}" type="presParOf" srcId="{E9A3D68C-0906-40C5-9734-F41F4C9C70E3}" destId="{F86E828A-F0D0-4E45-AA98-2F5073CE8F24}" srcOrd="0" destOrd="0" presId="urn:microsoft.com/office/officeart/2005/8/layout/cycle2"/>
    <dgm:cxn modelId="{6DB84AB6-C08C-4399-B5EA-6C8205AF6229}" type="presParOf" srcId="{E9A3D68C-0906-40C5-9734-F41F4C9C70E3}" destId="{7DA91262-2548-4F2A-AA10-2948846B4813}" srcOrd="1" destOrd="0" presId="urn:microsoft.com/office/officeart/2005/8/layout/cycle2"/>
    <dgm:cxn modelId="{FA957407-8CD8-4227-8CF1-E7CC5BE861B5}" type="presParOf" srcId="{7DA91262-2548-4F2A-AA10-2948846B4813}" destId="{C6BF591C-6851-4419-A490-052385B2CEFF}" srcOrd="0" destOrd="0" presId="urn:microsoft.com/office/officeart/2005/8/layout/cycle2"/>
    <dgm:cxn modelId="{FB0FED91-F40B-4EBD-972E-E954411D1ECE}" type="presParOf" srcId="{E9A3D68C-0906-40C5-9734-F41F4C9C70E3}" destId="{6D369282-D657-40A9-8999-905D9BC8311A}" srcOrd="2" destOrd="0" presId="urn:microsoft.com/office/officeart/2005/8/layout/cycle2"/>
    <dgm:cxn modelId="{E60380DD-638C-4E03-A592-75E9EC9DA715}" type="presParOf" srcId="{E9A3D68C-0906-40C5-9734-F41F4C9C70E3}" destId="{742834EE-36D1-464A-B3D1-4DF0E56804D9}" srcOrd="3" destOrd="0" presId="urn:microsoft.com/office/officeart/2005/8/layout/cycle2"/>
    <dgm:cxn modelId="{76124778-AEFC-40DC-A341-93E5561C124D}" type="presParOf" srcId="{742834EE-36D1-464A-B3D1-4DF0E56804D9}" destId="{08574B62-F4C1-475E-ABA3-676A3A260BD4}" srcOrd="0" destOrd="0" presId="urn:microsoft.com/office/officeart/2005/8/layout/cycle2"/>
    <dgm:cxn modelId="{3C351CBD-F4DA-428F-B283-F4C4F703A6B6}" type="presParOf" srcId="{E9A3D68C-0906-40C5-9734-F41F4C9C70E3}" destId="{5F5A0B65-D078-4234-A01A-9CB6350E1EB6}" srcOrd="4" destOrd="0" presId="urn:microsoft.com/office/officeart/2005/8/layout/cycle2"/>
    <dgm:cxn modelId="{04C02D17-3EB7-4F71-B310-CA4968A88D36}" type="presParOf" srcId="{E9A3D68C-0906-40C5-9734-F41F4C9C70E3}" destId="{852B35CE-3F02-449E-88AB-FF7CDEC14371}" srcOrd="5" destOrd="0" presId="urn:microsoft.com/office/officeart/2005/8/layout/cycle2"/>
    <dgm:cxn modelId="{AE7C45C8-50F7-4464-9B7C-89057794ABD0}" type="presParOf" srcId="{852B35CE-3F02-449E-88AB-FF7CDEC14371}" destId="{39E727F9-0137-4D1B-BB20-CECC0532F4CF}" srcOrd="0" destOrd="0" presId="urn:microsoft.com/office/officeart/2005/8/layout/cycle2"/>
    <dgm:cxn modelId="{405719F2-8E80-40A9-85E3-E429DC36478F}" type="presParOf" srcId="{E9A3D68C-0906-40C5-9734-F41F4C9C70E3}" destId="{A6C6547A-019A-407D-A57B-835B06240DD6}" srcOrd="6" destOrd="0" presId="urn:microsoft.com/office/officeart/2005/8/layout/cycle2"/>
    <dgm:cxn modelId="{5A1F9325-E3DA-401D-B9A8-25E4E8DFD898}" type="presParOf" srcId="{E9A3D68C-0906-40C5-9734-F41F4C9C70E3}" destId="{35EC065E-205C-473F-80D5-A7326AC2612E}" srcOrd="7" destOrd="0" presId="urn:microsoft.com/office/officeart/2005/8/layout/cycle2"/>
    <dgm:cxn modelId="{064F03BE-67E6-48C4-8E9D-4AE6ECBCFC5E}" type="presParOf" srcId="{35EC065E-205C-473F-80D5-A7326AC2612E}" destId="{CD483CCA-7921-4CD3-983E-8CA8BEC386D7}" srcOrd="0" destOrd="0" presId="urn:microsoft.com/office/officeart/2005/8/layout/cycle2"/>
    <dgm:cxn modelId="{745370B0-24F6-4A5C-8037-4ED64CF52A81}" type="presParOf" srcId="{E9A3D68C-0906-40C5-9734-F41F4C9C70E3}" destId="{573B4659-BE9C-4B9F-A6F7-F5FCFBB8F003}" srcOrd="8" destOrd="0" presId="urn:microsoft.com/office/officeart/2005/8/layout/cycle2"/>
    <dgm:cxn modelId="{EB23C673-B5F3-4F58-B440-8E9C724E4319}" type="presParOf" srcId="{E9A3D68C-0906-40C5-9734-F41F4C9C70E3}" destId="{69282E45-3F48-4098-9022-C5FD346F7EF1}" srcOrd="9" destOrd="0" presId="urn:microsoft.com/office/officeart/2005/8/layout/cycle2"/>
    <dgm:cxn modelId="{78A2DE0C-E9F0-4934-853D-2DCC6F538E3B}" type="presParOf" srcId="{69282E45-3F48-4098-9022-C5FD346F7EF1}" destId="{9E56B5EB-BECF-48B4-8030-5C2FD2996F89}" srcOrd="0" destOrd="0" presId="urn:microsoft.com/office/officeart/2005/8/layout/cycle2"/>
    <dgm:cxn modelId="{D0D8858D-8E78-4CD2-A862-73A0E3D2265D}" type="presParOf" srcId="{E9A3D68C-0906-40C5-9734-F41F4C9C70E3}" destId="{4888EC9F-69D2-470B-AB1E-EE156902BCAF}" srcOrd="10" destOrd="0" presId="urn:microsoft.com/office/officeart/2005/8/layout/cycle2"/>
    <dgm:cxn modelId="{222F3481-BA7C-49D5-9B11-127165648E1E}" type="presParOf" srcId="{E9A3D68C-0906-40C5-9734-F41F4C9C70E3}" destId="{37317D93-B25A-45E6-89E5-86A511DFBA54}" srcOrd="11" destOrd="0" presId="urn:microsoft.com/office/officeart/2005/8/layout/cycle2"/>
    <dgm:cxn modelId="{8E3F3B3F-7B6F-4956-9CD9-06EAB61BBC1C}" type="presParOf" srcId="{37317D93-B25A-45E6-89E5-86A511DFBA54}" destId="{6A7760AC-3F79-4426-B5F8-1DB16DBD30C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8B824D-BDC4-481D-ACB1-D94D18B21026}" type="doc">
      <dgm:prSet loTypeId="urn:microsoft.com/office/officeart/2005/8/layout/process2" loCatId="process" qsTypeId="urn:microsoft.com/office/officeart/2005/8/quickstyle/3d2" qsCatId="3D" csTypeId="urn:microsoft.com/office/officeart/2005/8/colors/accent1_4" csCatId="accent1" phldr="1"/>
      <dgm:spPr/>
      <dgm:t>
        <a:bodyPr/>
        <a:lstStyle/>
        <a:p>
          <a:endParaRPr lang="en-IE"/>
        </a:p>
      </dgm:t>
    </dgm:pt>
    <dgm:pt modelId="{74C347AB-8E12-4176-8C88-DA48ECC0714F}">
      <dgm:prSet/>
      <dgm:spPr/>
      <dgm:t>
        <a:bodyPr/>
        <a:lstStyle/>
        <a:p>
          <a:r>
            <a:rPr lang="en-US"/>
            <a:t>Club Application Submitted</a:t>
          </a:r>
          <a:endParaRPr lang="en-IE"/>
        </a:p>
      </dgm:t>
    </dgm:pt>
    <dgm:pt modelId="{31E8A041-F8FA-4DCA-9FAB-1D85B5A4A321}" type="parTrans" cxnId="{9A8A6309-C856-4F3D-8E51-6627B94F7679}">
      <dgm:prSet/>
      <dgm:spPr/>
      <dgm:t>
        <a:bodyPr/>
        <a:lstStyle/>
        <a:p>
          <a:endParaRPr lang="en-IE"/>
        </a:p>
      </dgm:t>
    </dgm:pt>
    <dgm:pt modelId="{A0C2B9EB-3C79-4F51-9178-B416CE544994}" type="sibTrans" cxnId="{9A8A6309-C856-4F3D-8E51-6627B94F7679}">
      <dgm:prSet/>
      <dgm:spPr/>
      <dgm:t>
        <a:bodyPr/>
        <a:lstStyle/>
        <a:p>
          <a:endParaRPr lang="en-IE"/>
        </a:p>
      </dgm:t>
    </dgm:pt>
    <dgm:pt modelId="{DB25D608-D2E5-4A19-BA78-1291D4A65E51}">
      <dgm:prSet/>
      <dgm:spPr>
        <a:solidFill>
          <a:srgbClr val="7030A0"/>
        </a:solidFill>
      </dgm:spPr>
      <dgm:t>
        <a:bodyPr/>
        <a:lstStyle/>
        <a:p>
          <a:r>
            <a:rPr lang="en-US"/>
            <a:t>Reviewed By County Games Manager</a:t>
          </a:r>
          <a:endParaRPr lang="en-IE"/>
        </a:p>
      </dgm:t>
    </dgm:pt>
    <dgm:pt modelId="{189CAFE2-E0A6-4CB3-8777-359D3C579C5B}" type="parTrans" cxnId="{38839DEF-1AF7-4B0C-8A27-CE8E534A87AA}">
      <dgm:prSet/>
      <dgm:spPr/>
      <dgm:t>
        <a:bodyPr/>
        <a:lstStyle/>
        <a:p>
          <a:endParaRPr lang="en-IE"/>
        </a:p>
      </dgm:t>
    </dgm:pt>
    <dgm:pt modelId="{8BA06B2F-2CE2-4E29-8146-C8D18EF4570D}" type="sibTrans" cxnId="{38839DEF-1AF7-4B0C-8A27-CE8E534A87AA}">
      <dgm:prSet/>
      <dgm:spPr/>
      <dgm:t>
        <a:bodyPr/>
        <a:lstStyle/>
        <a:p>
          <a:endParaRPr lang="en-IE"/>
        </a:p>
      </dgm:t>
    </dgm:pt>
    <dgm:pt modelId="{82587C5C-29AF-40CA-8786-07D936500C45}">
      <dgm:prSet/>
      <dgm:spPr/>
      <dgm:t>
        <a:bodyPr/>
        <a:lstStyle/>
        <a:p>
          <a:r>
            <a:rPr lang="en-US"/>
            <a:t>Approval / Rejection</a:t>
          </a:r>
          <a:endParaRPr lang="en-IE"/>
        </a:p>
      </dgm:t>
    </dgm:pt>
    <dgm:pt modelId="{F14E645C-33C3-4F8D-827F-68FAC0C22F96}" type="parTrans" cxnId="{0286E2F4-3F6C-4847-8D83-99ACD7018027}">
      <dgm:prSet/>
      <dgm:spPr/>
      <dgm:t>
        <a:bodyPr/>
        <a:lstStyle/>
        <a:p>
          <a:endParaRPr lang="en-IE"/>
        </a:p>
      </dgm:t>
    </dgm:pt>
    <dgm:pt modelId="{1A6A6BB7-3078-4020-9FCB-6920B929FA79}" type="sibTrans" cxnId="{0286E2F4-3F6C-4847-8D83-99ACD7018027}">
      <dgm:prSet/>
      <dgm:spPr/>
      <dgm:t>
        <a:bodyPr/>
        <a:lstStyle/>
        <a:p>
          <a:endParaRPr lang="en-IE"/>
        </a:p>
      </dgm:t>
    </dgm:pt>
    <dgm:pt modelId="{BF110686-80EC-424F-98F7-66EEB277E2D7}" type="pres">
      <dgm:prSet presAssocID="{E68B824D-BDC4-481D-ACB1-D94D18B21026}" presName="linearFlow" presStyleCnt="0">
        <dgm:presLayoutVars>
          <dgm:resizeHandles val="exact"/>
        </dgm:presLayoutVars>
      </dgm:prSet>
      <dgm:spPr/>
    </dgm:pt>
    <dgm:pt modelId="{E50C5AF7-F305-466B-9CD8-BDB0DC7CB77C}" type="pres">
      <dgm:prSet presAssocID="{74C347AB-8E12-4176-8C88-DA48ECC0714F}" presName="node" presStyleLbl="node1" presStyleIdx="0" presStyleCnt="3">
        <dgm:presLayoutVars>
          <dgm:bulletEnabled val="1"/>
        </dgm:presLayoutVars>
      </dgm:prSet>
      <dgm:spPr/>
    </dgm:pt>
    <dgm:pt modelId="{1FA59253-FF1A-4646-9083-775EC5C8AFBB}" type="pres">
      <dgm:prSet presAssocID="{A0C2B9EB-3C79-4F51-9178-B416CE544994}" presName="sibTrans" presStyleLbl="sibTrans2D1" presStyleIdx="0" presStyleCnt="2"/>
      <dgm:spPr/>
    </dgm:pt>
    <dgm:pt modelId="{7BE9DF34-19A8-4A4C-AFDE-C19FD15BDC7B}" type="pres">
      <dgm:prSet presAssocID="{A0C2B9EB-3C79-4F51-9178-B416CE544994}" presName="connectorText" presStyleLbl="sibTrans2D1" presStyleIdx="0" presStyleCnt="2"/>
      <dgm:spPr/>
    </dgm:pt>
    <dgm:pt modelId="{D341C37A-000D-4446-8359-B6658EAE710E}" type="pres">
      <dgm:prSet presAssocID="{DB25D608-D2E5-4A19-BA78-1291D4A65E51}" presName="node" presStyleLbl="node1" presStyleIdx="1" presStyleCnt="3">
        <dgm:presLayoutVars>
          <dgm:bulletEnabled val="1"/>
        </dgm:presLayoutVars>
      </dgm:prSet>
      <dgm:spPr/>
    </dgm:pt>
    <dgm:pt modelId="{22402E72-98D9-407F-A21D-0B59F2537E57}" type="pres">
      <dgm:prSet presAssocID="{8BA06B2F-2CE2-4E29-8146-C8D18EF4570D}" presName="sibTrans" presStyleLbl="sibTrans2D1" presStyleIdx="1" presStyleCnt="2"/>
      <dgm:spPr/>
    </dgm:pt>
    <dgm:pt modelId="{87850D5F-7E85-410F-B998-54A82AF627CE}" type="pres">
      <dgm:prSet presAssocID="{8BA06B2F-2CE2-4E29-8146-C8D18EF4570D}" presName="connectorText" presStyleLbl="sibTrans2D1" presStyleIdx="1" presStyleCnt="2"/>
      <dgm:spPr/>
    </dgm:pt>
    <dgm:pt modelId="{A8D5E22D-14E2-4CF6-B0E8-389947310FD7}" type="pres">
      <dgm:prSet presAssocID="{82587C5C-29AF-40CA-8786-07D936500C45}" presName="node" presStyleLbl="node1" presStyleIdx="2" presStyleCnt="3">
        <dgm:presLayoutVars>
          <dgm:bulletEnabled val="1"/>
        </dgm:presLayoutVars>
      </dgm:prSet>
      <dgm:spPr/>
    </dgm:pt>
  </dgm:ptLst>
  <dgm:cxnLst>
    <dgm:cxn modelId="{9A8A6309-C856-4F3D-8E51-6627B94F7679}" srcId="{E68B824D-BDC4-481D-ACB1-D94D18B21026}" destId="{74C347AB-8E12-4176-8C88-DA48ECC0714F}" srcOrd="0" destOrd="0" parTransId="{31E8A041-F8FA-4DCA-9FAB-1D85B5A4A321}" sibTransId="{A0C2B9EB-3C79-4F51-9178-B416CE544994}"/>
    <dgm:cxn modelId="{296C7465-3973-4A1A-9EAC-7D43FF16B45C}" type="presOf" srcId="{82587C5C-29AF-40CA-8786-07D936500C45}" destId="{A8D5E22D-14E2-4CF6-B0E8-389947310FD7}" srcOrd="0" destOrd="0" presId="urn:microsoft.com/office/officeart/2005/8/layout/process2"/>
    <dgm:cxn modelId="{1DA2F56D-FBC5-4FCD-825D-831ED56B881B}" type="presOf" srcId="{74C347AB-8E12-4176-8C88-DA48ECC0714F}" destId="{E50C5AF7-F305-466B-9CD8-BDB0DC7CB77C}" srcOrd="0" destOrd="0" presId="urn:microsoft.com/office/officeart/2005/8/layout/process2"/>
    <dgm:cxn modelId="{FDD58178-5FC4-4036-8123-F3F9E18B2410}" type="presOf" srcId="{8BA06B2F-2CE2-4E29-8146-C8D18EF4570D}" destId="{22402E72-98D9-407F-A21D-0B59F2537E57}" srcOrd="0" destOrd="0" presId="urn:microsoft.com/office/officeart/2005/8/layout/process2"/>
    <dgm:cxn modelId="{EEF1825A-5952-49C8-9C55-260636671680}" type="presOf" srcId="{8BA06B2F-2CE2-4E29-8146-C8D18EF4570D}" destId="{87850D5F-7E85-410F-B998-54A82AF627CE}" srcOrd="1" destOrd="0" presId="urn:microsoft.com/office/officeart/2005/8/layout/process2"/>
    <dgm:cxn modelId="{8C9B6184-DC06-46B9-B029-AC8CAA2C9518}" type="presOf" srcId="{E68B824D-BDC4-481D-ACB1-D94D18B21026}" destId="{BF110686-80EC-424F-98F7-66EEB277E2D7}" srcOrd="0" destOrd="0" presId="urn:microsoft.com/office/officeart/2005/8/layout/process2"/>
    <dgm:cxn modelId="{AD65FD88-788E-4447-8FF5-BCF4B2CD88A9}" type="presOf" srcId="{DB25D608-D2E5-4A19-BA78-1291D4A65E51}" destId="{D341C37A-000D-4446-8359-B6658EAE710E}" srcOrd="0" destOrd="0" presId="urn:microsoft.com/office/officeart/2005/8/layout/process2"/>
    <dgm:cxn modelId="{27584EAB-4205-4117-A057-49608FF8D12F}" type="presOf" srcId="{A0C2B9EB-3C79-4F51-9178-B416CE544994}" destId="{7BE9DF34-19A8-4A4C-AFDE-C19FD15BDC7B}" srcOrd="1" destOrd="0" presId="urn:microsoft.com/office/officeart/2005/8/layout/process2"/>
    <dgm:cxn modelId="{30F4F6EC-4A56-4B40-9E1D-CB0646E37E42}" type="presOf" srcId="{A0C2B9EB-3C79-4F51-9178-B416CE544994}" destId="{1FA59253-FF1A-4646-9083-775EC5C8AFBB}" srcOrd="0" destOrd="0" presId="urn:microsoft.com/office/officeart/2005/8/layout/process2"/>
    <dgm:cxn modelId="{38839DEF-1AF7-4B0C-8A27-CE8E534A87AA}" srcId="{E68B824D-BDC4-481D-ACB1-D94D18B21026}" destId="{DB25D608-D2E5-4A19-BA78-1291D4A65E51}" srcOrd="1" destOrd="0" parTransId="{189CAFE2-E0A6-4CB3-8777-359D3C579C5B}" sibTransId="{8BA06B2F-2CE2-4E29-8146-C8D18EF4570D}"/>
    <dgm:cxn modelId="{0286E2F4-3F6C-4847-8D83-99ACD7018027}" srcId="{E68B824D-BDC4-481D-ACB1-D94D18B21026}" destId="{82587C5C-29AF-40CA-8786-07D936500C45}" srcOrd="2" destOrd="0" parTransId="{F14E645C-33C3-4F8D-827F-68FAC0C22F96}" sibTransId="{1A6A6BB7-3078-4020-9FCB-6920B929FA79}"/>
    <dgm:cxn modelId="{36AB6AC7-F704-4BA0-9E50-4E51E10A85C4}" type="presParOf" srcId="{BF110686-80EC-424F-98F7-66EEB277E2D7}" destId="{E50C5AF7-F305-466B-9CD8-BDB0DC7CB77C}" srcOrd="0" destOrd="0" presId="urn:microsoft.com/office/officeart/2005/8/layout/process2"/>
    <dgm:cxn modelId="{30380897-58BB-4DC4-9A22-6560850FBBD0}" type="presParOf" srcId="{BF110686-80EC-424F-98F7-66EEB277E2D7}" destId="{1FA59253-FF1A-4646-9083-775EC5C8AFBB}" srcOrd="1" destOrd="0" presId="urn:microsoft.com/office/officeart/2005/8/layout/process2"/>
    <dgm:cxn modelId="{614B0F69-1DCD-44E5-9A05-6A6458851AEE}" type="presParOf" srcId="{1FA59253-FF1A-4646-9083-775EC5C8AFBB}" destId="{7BE9DF34-19A8-4A4C-AFDE-C19FD15BDC7B}" srcOrd="0" destOrd="0" presId="urn:microsoft.com/office/officeart/2005/8/layout/process2"/>
    <dgm:cxn modelId="{6AE08EDC-3078-43F4-83B8-8BD003BCE5FC}" type="presParOf" srcId="{BF110686-80EC-424F-98F7-66EEB277E2D7}" destId="{D341C37A-000D-4446-8359-B6658EAE710E}" srcOrd="2" destOrd="0" presId="urn:microsoft.com/office/officeart/2005/8/layout/process2"/>
    <dgm:cxn modelId="{2ED856EE-FD8D-47A1-AAB6-6C09ABEEEC53}" type="presParOf" srcId="{BF110686-80EC-424F-98F7-66EEB277E2D7}" destId="{22402E72-98D9-407F-A21D-0B59F2537E57}" srcOrd="3" destOrd="0" presId="urn:microsoft.com/office/officeart/2005/8/layout/process2"/>
    <dgm:cxn modelId="{E7A8A581-7E7C-4DE3-8616-42C90C839C91}" type="presParOf" srcId="{22402E72-98D9-407F-A21D-0B59F2537E57}" destId="{87850D5F-7E85-410F-B998-54A82AF627CE}" srcOrd="0" destOrd="0" presId="urn:microsoft.com/office/officeart/2005/8/layout/process2"/>
    <dgm:cxn modelId="{06873369-2900-400D-A12C-A69DFAFB4318}" type="presParOf" srcId="{BF110686-80EC-424F-98F7-66EEB277E2D7}" destId="{A8D5E22D-14E2-4CF6-B0E8-389947310FD7}" srcOrd="4"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68B824D-BDC4-481D-ACB1-D94D18B21026}" type="doc">
      <dgm:prSet loTypeId="urn:microsoft.com/office/officeart/2005/8/layout/process2" loCatId="process" qsTypeId="urn:microsoft.com/office/officeart/2005/8/quickstyle/3d2" qsCatId="3D" csTypeId="urn:microsoft.com/office/officeart/2005/8/colors/accent1_4" csCatId="accent1" phldr="1"/>
      <dgm:spPr/>
      <dgm:t>
        <a:bodyPr/>
        <a:lstStyle/>
        <a:p>
          <a:endParaRPr lang="en-IE"/>
        </a:p>
      </dgm:t>
    </dgm:pt>
    <dgm:pt modelId="{74C347AB-8E12-4176-8C88-DA48ECC0714F}">
      <dgm:prSet/>
      <dgm:spPr/>
      <dgm:t>
        <a:bodyPr/>
        <a:lstStyle/>
        <a:p>
          <a:r>
            <a:rPr lang="en-US"/>
            <a:t>Club Application Submitted</a:t>
          </a:r>
          <a:endParaRPr lang="en-IE"/>
        </a:p>
      </dgm:t>
    </dgm:pt>
    <dgm:pt modelId="{31E8A041-F8FA-4DCA-9FAB-1D85B5A4A321}" type="parTrans" cxnId="{9A8A6309-C856-4F3D-8E51-6627B94F7679}">
      <dgm:prSet/>
      <dgm:spPr/>
      <dgm:t>
        <a:bodyPr/>
        <a:lstStyle/>
        <a:p>
          <a:endParaRPr lang="en-IE"/>
        </a:p>
      </dgm:t>
    </dgm:pt>
    <dgm:pt modelId="{A0C2B9EB-3C79-4F51-9178-B416CE544994}" type="sibTrans" cxnId="{9A8A6309-C856-4F3D-8E51-6627B94F7679}">
      <dgm:prSet/>
      <dgm:spPr/>
      <dgm:t>
        <a:bodyPr/>
        <a:lstStyle/>
        <a:p>
          <a:endParaRPr lang="en-IE"/>
        </a:p>
      </dgm:t>
    </dgm:pt>
    <dgm:pt modelId="{DB25D608-D2E5-4A19-BA78-1291D4A65E51}">
      <dgm:prSet/>
      <dgm:spPr>
        <a:solidFill>
          <a:srgbClr val="7030A0"/>
        </a:solidFill>
      </dgm:spPr>
      <dgm:t>
        <a:bodyPr/>
        <a:lstStyle/>
        <a:p>
          <a:r>
            <a:rPr lang="en-US"/>
            <a:t>Reviewed By </a:t>
          </a:r>
        </a:p>
        <a:p>
          <a:r>
            <a:rPr lang="en-US"/>
            <a:t>Provincial Games Development Manager</a:t>
          </a:r>
          <a:endParaRPr lang="en-IE"/>
        </a:p>
      </dgm:t>
    </dgm:pt>
    <dgm:pt modelId="{189CAFE2-E0A6-4CB3-8777-359D3C579C5B}" type="parTrans" cxnId="{38839DEF-1AF7-4B0C-8A27-CE8E534A87AA}">
      <dgm:prSet/>
      <dgm:spPr/>
      <dgm:t>
        <a:bodyPr/>
        <a:lstStyle/>
        <a:p>
          <a:endParaRPr lang="en-IE"/>
        </a:p>
      </dgm:t>
    </dgm:pt>
    <dgm:pt modelId="{8BA06B2F-2CE2-4E29-8146-C8D18EF4570D}" type="sibTrans" cxnId="{38839DEF-1AF7-4B0C-8A27-CE8E534A87AA}">
      <dgm:prSet/>
      <dgm:spPr/>
      <dgm:t>
        <a:bodyPr/>
        <a:lstStyle/>
        <a:p>
          <a:endParaRPr lang="en-IE"/>
        </a:p>
      </dgm:t>
    </dgm:pt>
    <dgm:pt modelId="{82587C5C-29AF-40CA-8786-07D936500C45}">
      <dgm:prSet/>
      <dgm:spPr/>
      <dgm:t>
        <a:bodyPr/>
        <a:lstStyle/>
        <a:p>
          <a:r>
            <a:rPr lang="en-US"/>
            <a:t>Approval / Rejection</a:t>
          </a:r>
          <a:endParaRPr lang="en-IE"/>
        </a:p>
      </dgm:t>
    </dgm:pt>
    <dgm:pt modelId="{F14E645C-33C3-4F8D-827F-68FAC0C22F96}" type="parTrans" cxnId="{0286E2F4-3F6C-4847-8D83-99ACD7018027}">
      <dgm:prSet/>
      <dgm:spPr/>
      <dgm:t>
        <a:bodyPr/>
        <a:lstStyle/>
        <a:p>
          <a:endParaRPr lang="en-IE"/>
        </a:p>
      </dgm:t>
    </dgm:pt>
    <dgm:pt modelId="{1A6A6BB7-3078-4020-9FCB-6920B929FA79}" type="sibTrans" cxnId="{0286E2F4-3F6C-4847-8D83-99ACD7018027}">
      <dgm:prSet/>
      <dgm:spPr/>
      <dgm:t>
        <a:bodyPr/>
        <a:lstStyle/>
        <a:p>
          <a:endParaRPr lang="en-IE"/>
        </a:p>
      </dgm:t>
    </dgm:pt>
    <dgm:pt modelId="{BF110686-80EC-424F-98F7-66EEB277E2D7}" type="pres">
      <dgm:prSet presAssocID="{E68B824D-BDC4-481D-ACB1-D94D18B21026}" presName="linearFlow" presStyleCnt="0">
        <dgm:presLayoutVars>
          <dgm:resizeHandles val="exact"/>
        </dgm:presLayoutVars>
      </dgm:prSet>
      <dgm:spPr/>
    </dgm:pt>
    <dgm:pt modelId="{E50C5AF7-F305-466B-9CD8-BDB0DC7CB77C}" type="pres">
      <dgm:prSet presAssocID="{74C347AB-8E12-4176-8C88-DA48ECC0714F}" presName="node" presStyleLbl="node1" presStyleIdx="0" presStyleCnt="3">
        <dgm:presLayoutVars>
          <dgm:bulletEnabled val="1"/>
        </dgm:presLayoutVars>
      </dgm:prSet>
      <dgm:spPr/>
    </dgm:pt>
    <dgm:pt modelId="{1FA59253-FF1A-4646-9083-775EC5C8AFBB}" type="pres">
      <dgm:prSet presAssocID="{A0C2B9EB-3C79-4F51-9178-B416CE544994}" presName="sibTrans" presStyleLbl="sibTrans2D1" presStyleIdx="0" presStyleCnt="2"/>
      <dgm:spPr/>
    </dgm:pt>
    <dgm:pt modelId="{7BE9DF34-19A8-4A4C-AFDE-C19FD15BDC7B}" type="pres">
      <dgm:prSet presAssocID="{A0C2B9EB-3C79-4F51-9178-B416CE544994}" presName="connectorText" presStyleLbl="sibTrans2D1" presStyleIdx="0" presStyleCnt="2"/>
      <dgm:spPr/>
    </dgm:pt>
    <dgm:pt modelId="{D341C37A-000D-4446-8359-B6658EAE710E}" type="pres">
      <dgm:prSet presAssocID="{DB25D608-D2E5-4A19-BA78-1291D4A65E51}" presName="node" presStyleLbl="node1" presStyleIdx="1" presStyleCnt="3">
        <dgm:presLayoutVars>
          <dgm:bulletEnabled val="1"/>
        </dgm:presLayoutVars>
      </dgm:prSet>
      <dgm:spPr/>
    </dgm:pt>
    <dgm:pt modelId="{22402E72-98D9-407F-A21D-0B59F2537E57}" type="pres">
      <dgm:prSet presAssocID="{8BA06B2F-2CE2-4E29-8146-C8D18EF4570D}" presName="sibTrans" presStyleLbl="sibTrans2D1" presStyleIdx="1" presStyleCnt="2"/>
      <dgm:spPr/>
    </dgm:pt>
    <dgm:pt modelId="{87850D5F-7E85-410F-B998-54A82AF627CE}" type="pres">
      <dgm:prSet presAssocID="{8BA06B2F-2CE2-4E29-8146-C8D18EF4570D}" presName="connectorText" presStyleLbl="sibTrans2D1" presStyleIdx="1" presStyleCnt="2"/>
      <dgm:spPr/>
    </dgm:pt>
    <dgm:pt modelId="{A8D5E22D-14E2-4CF6-B0E8-389947310FD7}" type="pres">
      <dgm:prSet presAssocID="{82587C5C-29AF-40CA-8786-07D936500C45}" presName="node" presStyleLbl="node1" presStyleIdx="2" presStyleCnt="3">
        <dgm:presLayoutVars>
          <dgm:bulletEnabled val="1"/>
        </dgm:presLayoutVars>
      </dgm:prSet>
      <dgm:spPr/>
    </dgm:pt>
  </dgm:ptLst>
  <dgm:cxnLst>
    <dgm:cxn modelId="{9A8A6309-C856-4F3D-8E51-6627B94F7679}" srcId="{E68B824D-BDC4-481D-ACB1-D94D18B21026}" destId="{74C347AB-8E12-4176-8C88-DA48ECC0714F}" srcOrd="0" destOrd="0" parTransId="{31E8A041-F8FA-4DCA-9FAB-1D85B5A4A321}" sibTransId="{A0C2B9EB-3C79-4F51-9178-B416CE544994}"/>
    <dgm:cxn modelId="{296C7465-3973-4A1A-9EAC-7D43FF16B45C}" type="presOf" srcId="{82587C5C-29AF-40CA-8786-07D936500C45}" destId="{A8D5E22D-14E2-4CF6-B0E8-389947310FD7}" srcOrd="0" destOrd="0" presId="urn:microsoft.com/office/officeart/2005/8/layout/process2"/>
    <dgm:cxn modelId="{1DA2F56D-FBC5-4FCD-825D-831ED56B881B}" type="presOf" srcId="{74C347AB-8E12-4176-8C88-DA48ECC0714F}" destId="{E50C5AF7-F305-466B-9CD8-BDB0DC7CB77C}" srcOrd="0" destOrd="0" presId="urn:microsoft.com/office/officeart/2005/8/layout/process2"/>
    <dgm:cxn modelId="{FDD58178-5FC4-4036-8123-F3F9E18B2410}" type="presOf" srcId="{8BA06B2F-2CE2-4E29-8146-C8D18EF4570D}" destId="{22402E72-98D9-407F-A21D-0B59F2537E57}" srcOrd="0" destOrd="0" presId="urn:microsoft.com/office/officeart/2005/8/layout/process2"/>
    <dgm:cxn modelId="{EEF1825A-5952-49C8-9C55-260636671680}" type="presOf" srcId="{8BA06B2F-2CE2-4E29-8146-C8D18EF4570D}" destId="{87850D5F-7E85-410F-B998-54A82AF627CE}" srcOrd="1" destOrd="0" presId="urn:microsoft.com/office/officeart/2005/8/layout/process2"/>
    <dgm:cxn modelId="{8C9B6184-DC06-46B9-B029-AC8CAA2C9518}" type="presOf" srcId="{E68B824D-BDC4-481D-ACB1-D94D18B21026}" destId="{BF110686-80EC-424F-98F7-66EEB277E2D7}" srcOrd="0" destOrd="0" presId="urn:microsoft.com/office/officeart/2005/8/layout/process2"/>
    <dgm:cxn modelId="{AD65FD88-788E-4447-8FF5-BCF4B2CD88A9}" type="presOf" srcId="{DB25D608-D2E5-4A19-BA78-1291D4A65E51}" destId="{D341C37A-000D-4446-8359-B6658EAE710E}" srcOrd="0" destOrd="0" presId="urn:microsoft.com/office/officeart/2005/8/layout/process2"/>
    <dgm:cxn modelId="{27584EAB-4205-4117-A057-49608FF8D12F}" type="presOf" srcId="{A0C2B9EB-3C79-4F51-9178-B416CE544994}" destId="{7BE9DF34-19A8-4A4C-AFDE-C19FD15BDC7B}" srcOrd="1" destOrd="0" presId="urn:microsoft.com/office/officeart/2005/8/layout/process2"/>
    <dgm:cxn modelId="{30F4F6EC-4A56-4B40-9E1D-CB0646E37E42}" type="presOf" srcId="{A0C2B9EB-3C79-4F51-9178-B416CE544994}" destId="{1FA59253-FF1A-4646-9083-775EC5C8AFBB}" srcOrd="0" destOrd="0" presId="urn:microsoft.com/office/officeart/2005/8/layout/process2"/>
    <dgm:cxn modelId="{38839DEF-1AF7-4B0C-8A27-CE8E534A87AA}" srcId="{E68B824D-BDC4-481D-ACB1-D94D18B21026}" destId="{DB25D608-D2E5-4A19-BA78-1291D4A65E51}" srcOrd="1" destOrd="0" parTransId="{189CAFE2-E0A6-4CB3-8777-359D3C579C5B}" sibTransId="{8BA06B2F-2CE2-4E29-8146-C8D18EF4570D}"/>
    <dgm:cxn modelId="{0286E2F4-3F6C-4847-8D83-99ACD7018027}" srcId="{E68B824D-BDC4-481D-ACB1-D94D18B21026}" destId="{82587C5C-29AF-40CA-8786-07D936500C45}" srcOrd="2" destOrd="0" parTransId="{F14E645C-33C3-4F8D-827F-68FAC0C22F96}" sibTransId="{1A6A6BB7-3078-4020-9FCB-6920B929FA79}"/>
    <dgm:cxn modelId="{36AB6AC7-F704-4BA0-9E50-4E51E10A85C4}" type="presParOf" srcId="{BF110686-80EC-424F-98F7-66EEB277E2D7}" destId="{E50C5AF7-F305-466B-9CD8-BDB0DC7CB77C}" srcOrd="0" destOrd="0" presId="urn:microsoft.com/office/officeart/2005/8/layout/process2"/>
    <dgm:cxn modelId="{30380897-58BB-4DC4-9A22-6560850FBBD0}" type="presParOf" srcId="{BF110686-80EC-424F-98F7-66EEB277E2D7}" destId="{1FA59253-FF1A-4646-9083-775EC5C8AFBB}" srcOrd="1" destOrd="0" presId="urn:microsoft.com/office/officeart/2005/8/layout/process2"/>
    <dgm:cxn modelId="{614B0F69-1DCD-44E5-9A05-6A6458851AEE}" type="presParOf" srcId="{1FA59253-FF1A-4646-9083-775EC5C8AFBB}" destId="{7BE9DF34-19A8-4A4C-AFDE-C19FD15BDC7B}" srcOrd="0" destOrd="0" presId="urn:microsoft.com/office/officeart/2005/8/layout/process2"/>
    <dgm:cxn modelId="{6AE08EDC-3078-43F4-83B8-8BD003BCE5FC}" type="presParOf" srcId="{BF110686-80EC-424F-98F7-66EEB277E2D7}" destId="{D341C37A-000D-4446-8359-B6658EAE710E}" srcOrd="2" destOrd="0" presId="urn:microsoft.com/office/officeart/2005/8/layout/process2"/>
    <dgm:cxn modelId="{2ED856EE-FD8D-47A1-AAB6-6C09ABEEEC53}" type="presParOf" srcId="{BF110686-80EC-424F-98F7-66EEB277E2D7}" destId="{22402E72-98D9-407F-A21D-0B59F2537E57}" srcOrd="3" destOrd="0" presId="urn:microsoft.com/office/officeart/2005/8/layout/process2"/>
    <dgm:cxn modelId="{E7A8A581-7E7C-4DE3-8616-42C90C839C91}" type="presParOf" srcId="{22402E72-98D9-407F-A21D-0B59F2537E57}" destId="{87850D5F-7E85-410F-B998-54A82AF627CE}" srcOrd="0" destOrd="0" presId="urn:microsoft.com/office/officeart/2005/8/layout/process2"/>
    <dgm:cxn modelId="{06873369-2900-400D-A12C-A69DFAFB4318}" type="presParOf" srcId="{BF110686-80EC-424F-98F7-66EEB277E2D7}" destId="{A8D5E22D-14E2-4CF6-B0E8-389947310FD7}" srcOrd="4" destOrd="0" presId="urn:microsoft.com/office/officeart/2005/8/layout/process2"/>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E68B824D-BDC4-481D-ACB1-D94D18B21026}" type="doc">
      <dgm:prSet loTypeId="urn:microsoft.com/office/officeart/2005/8/layout/process2" loCatId="process" qsTypeId="urn:microsoft.com/office/officeart/2005/8/quickstyle/3d2" qsCatId="3D" csTypeId="urn:microsoft.com/office/officeart/2005/8/colors/accent1_4" csCatId="accent1" phldr="1"/>
      <dgm:spPr/>
      <dgm:t>
        <a:bodyPr/>
        <a:lstStyle/>
        <a:p>
          <a:endParaRPr lang="en-IE"/>
        </a:p>
      </dgm:t>
    </dgm:pt>
    <dgm:pt modelId="{74C347AB-8E12-4176-8C88-DA48ECC0714F}">
      <dgm:prSet/>
      <dgm:spPr/>
      <dgm:t>
        <a:bodyPr/>
        <a:lstStyle/>
        <a:p>
          <a:r>
            <a:rPr lang="en-US"/>
            <a:t>Club Application Submitted</a:t>
          </a:r>
          <a:endParaRPr lang="en-IE"/>
        </a:p>
      </dgm:t>
    </dgm:pt>
    <dgm:pt modelId="{31E8A041-F8FA-4DCA-9FAB-1D85B5A4A321}" type="parTrans" cxnId="{9A8A6309-C856-4F3D-8E51-6627B94F7679}">
      <dgm:prSet/>
      <dgm:spPr/>
      <dgm:t>
        <a:bodyPr/>
        <a:lstStyle/>
        <a:p>
          <a:endParaRPr lang="en-IE"/>
        </a:p>
      </dgm:t>
    </dgm:pt>
    <dgm:pt modelId="{A0C2B9EB-3C79-4F51-9178-B416CE544994}" type="sibTrans" cxnId="{9A8A6309-C856-4F3D-8E51-6627B94F7679}">
      <dgm:prSet/>
      <dgm:spPr/>
      <dgm:t>
        <a:bodyPr/>
        <a:lstStyle/>
        <a:p>
          <a:endParaRPr lang="en-IE"/>
        </a:p>
      </dgm:t>
    </dgm:pt>
    <dgm:pt modelId="{DB25D608-D2E5-4A19-BA78-1291D4A65E51}">
      <dgm:prSet/>
      <dgm:spPr>
        <a:solidFill>
          <a:srgbClr val="7030A0"/>
        </a:solidFill>
      </dgm:spPr>
      <dgm:t>
        <a:bodyPr/>
        <a:lstStyle/>
        <a:p>
          <a:r>
            <a:rPr lang="en-US"/>
            <a:t>Reviewed By </a:t>
          </a:r>
        </a:p>
        <a:p>
          <a:r>
            <a:rPr lang="en-US"/>
            <a:t> </a:t>
          </a:r>
          <a:r>
            <a:rPr lang="en-IE"/>
            <a:t>Ciaran Kearney </a:t>
          </a:r>
          <a:r>
            <a:rPr lang="en-IE" b="0"/>
            <a:t>National</a:t>
          </a:r>
          <a:r>
            <a:rPr lang="en-IE" b="1"/>
            <a:t> </a:t>
          </a:r>
          <a:r>
            <a:rPr lang="en-IE"/>
            <a:t>Development  Competitions Coordinator </a:t>
          </a:r>
        </a:p>
      </dgm:t>
    </dgm:pt>
    <dgm:pt modelId="{189CAFE2-E0A6-4CB3-8777-359D3C579C5B}" type="parTrans" cxnId="{38839DEF-1AF7-4B0C-8A27-CE8E534A87AA}">
      <dgm:prSet/>
      <dgm:spPr/>
      <dgm:t>
        <a:bodyPr/>
        <a:lstStyle/>
        <a:p>
          <a:endParaRPr lang="en-IE"/>
        </a:p>
      </dgm:t>
    </dgm:pt>
    <dgm:pt modelId="{8BA06B2F-2CE2-4E29-8146-C8D18EF4570D}" type="sibTrans" cxnId="{38839DEF-1AF7-4B0C-8A27-CE8E534A87AA}">
      <dgm:prSet/>
      <dgm:spPr/>
      <dgm:t>
        <a:bodyPr/>
        <a:lstStyle/>
        <a:p>
          <a:endParaRPr lang="en-IE"/>
        </a:p>
      </dgm:t>
    </dgm:pt>
    <dgm:pt modelId="{82587C5C-29AF-40CA-8786-07D936500C45}">
      <dgm:prSet/>
      <dgm:spPr/>
      <dgm:t>
        <a:bodyPr/>
        <a:lstStyle/>
        <a:p>
          <a:r>
            <a:rPr lang="en-US"/>
            <a:t>Approval / Rejection</a:t>
          </a:r>
          <a:endParaRPr lang="en-IE"/>
        </a:p>
      </dgm:t>
    </dgm:pt>
    <dgm:pt modelId="{F14E645C-33C3-4F8D-827F-68FAC0C22F96}" type="parTrans" cxnId="{0286E2F4-3F6C-4847-8D83-99ACD7018027}">
      <dgm:prSet/>
      <dgm:spPr/>
      <dgm:t>
        <a:bodyPr/>
        <a:lstStyle/>
        <a:p>
          <a:endParaRPr lang="en-IE"/>
        </a:p>
      </dgm:t>
    </dgm:pt>
    <dgm:pt modelId="{1A6A6BB7-3078-4020-9FCB-6920B929FA79}" type="sibTrans" cxnId="{0286E2F4-3F6C-4847-8D83-99ACD7018027}">
      <dgm:prSet/>
      <dgm:spPr/>
      <dgm:t>
        <a:bodyPr/>
        <a:lstStyle/>
        <a:p>
          <a:endParaRPr lang="en-IE"/>
        </a:p>
      </dgm:t>
    </dgm:pt>
    <dgm:pt modelId="{BF110686-80EC-424F-98F7-66EEB277E2D7}" type="pres">
      <dgm:prSet presAssocID="{E68B824D-BDC4-481D-ACB1-D94D18B21026}" presName="linearFlow" presStyleCnt="0">
        <dgm:presLayoutVars>
          <dgm:resizeHandles val="exact"/>
        </dgm:presLayoutVars>
      </dgm:prSet>
      <dgm:spPr/>
    </dgm:pt>
    <dgm:pt modelId="{E50C5AF7-F305-466B-9CD8-BDB0DC7CB77C}" type="pres">
      <dgm:prSet presAssocID="{74C347AB-8E12-4176-8C88-DA48ECC0714F}" presName="node" presStyleLbl="node1" presStyleIdx="0" presStyleCnt="3" custScaleY="81252">
        <dgm:presLayoutVars>
          <dgm:bulletEnabled val="1"/>
        </dgm:presLayoutVars>
      </dgm:prSet>
      <dgm:spPr/>
    </dgm:pt>
    <dgm:pt modelId="{1FA59253-FF1A-4646-9083-775EC5C8AFBB}" type="pres">
      <dgm:prSet presAssocID="{A0C2B9EB-3C79-4F51-9178-B416CE544994}" presName="sibTrans" presStyleLbl="sibTrans2D1" presStyleIdx="0" presStyleCnt="2"/>
      <dgm:spPr/>
    </dgm:pt>
    <dgm:pt modelId="{7BE9DF34-19A8-4A4C-AFDE-C19FD15BDC7B}" type="pres">
      <dgm:prSet presAssocID="{A0C2B9EB-3C79-4F51-9178-B416CE544994}" presName="connectorText" presStyleLbl="sibTrans2D1" presStyleIdx="0" presStyleCnt="2"/>
      <dgm:spPr/>
    </dgm:pt>
    <dgm:pt modelId="{D341C37A-000D-4446-8359-B6658EAE710E}" type="pres">
      <dgm:prSet presAssocID="{DB25D608-D2E5-4A19-BA78-1291D4A65E51}" presName="node" presStyleLbl="node1" presStyleIdx="1" presStyleCnt="3">
        <dgm:presLayoutVars>
          <dgm:bulletEnabled val="1"/>
        </dgm:presLayoutVars>
      </dgm:prSet>
      <dgm:spPr/>
    </dgm:pt>
    <dgm:pt modelId="{22402E72-98D9-407F-A21D-0B59F2537E57}" type="pres">
      <dgm:prSet presAssocID="{8BA06B2F-2CE2-4E29-8146-C8D18EF4570D}" presName="sibTrans" presStyleLbl="sibTrans2D1" presStyleIdx="1" presStyleCnt="2"/>
      <dgm:spPr/>
    </dgm:pt>
    <dgm:pt modelId="{87850D5F-7E85-410F-B998-54A82AF627CE}" type="pres">
      <dgm:prSet presAssocID="{8BA06B2F-2CE2-4E29-8146-C8D18EF4570D}" presName="connectorText" presStyleLbl="sibTrans2D1" presStyleIdx="1" presStyleCnt="2"/>
      <dgm:spPr/>
    </dgm:pt>
    <dgm:pt modelId="{A8D5E22D-14E2-4CF6-B0E8-389947310FD7}" type="pres">
      <dgm:prSet presAssocID="{82587C5C-29AF-40CA-8786-07D936500C45}" presName="node" presStyleLbl="node1" presStyleIdx="2" presStyleCnt="3" custScaleY="99852">
        <dgm:presLayoutVars>
          <dgm:bulletEnabled val="1"/>
        </dgm:presLayoutVars>
      </dgm:prSet>
      <dgm:spPr/>
    </dgm:pt>
  </dgm:ptLst>
  <dgm:cxnLst>
    <dgm:cxn modelId="{9A8A6309-C856-4F3D-8E51-6627B94F7679}" srcId="{E68B824D-BDC4-481D-ACB1-D94D18B21026}" destId="{74C347AB-8E12-4176-8C88-DA48ECC0714F}" srcOrd="0" destOrd="0" parTransId="{31E8A041-F8FA-4DCA-9FAB-1D85B5A4A321}" sibTransId="{A0C2B9EB-3C79-4F51-9178-B416CE544994}"/>
    <dgm:cxn modelId="{296C7465-3973-4A1A-9EAC-7D43FF16B45C}" type="presOf" srcId="{82587C5C-29AF-40CA-8786-07D936500C45}" destId="{A8D5E22D-14E2-4CF6-B0E8-389947310FD7}" srcOrd="0" destOrd="0" presId="urn:microsoft.com/office/officeart/2005/8/layout/process2"/>
    <dgm:cxn modelId="{1DA2F56D-FBC5-4FCD-825D-831ED56B881B}" type="presOf" srcId="{74C347AB-8E12-4176-8C88-DA48ECC0714F}" destId="{E50C5AF7-F305-466B-9CD8-BDB0DC7CB77C}" srcOrd="0" destOrd="0" presId="urn:microsoft.com/office/officeart/2005/8/layout/process2"/>
    <dgm:cxn modelId="{FDD58178-5FC4-4036-8123-F3F9E18B2410}" type="presOf" srcId="{8BA06B2F-2CE2-4E29-8146-C8D18EF4570D}" destId="{22402E72-98D9-407F-A21D-0B59F2537E57}" srcOrd="0" destOrd="0" presId="urn:microsoft.com/office/officeart/2005/8/layout/process2"/>
    <dgm:cxn modelId="{EEF1825A-5952-49C8-9C55-260636671680}" type="presOf" srcId="{8BA06B2F-2CE2-4E29-8146-C8D18EF4570D}" destId="{87850D5F-7E85-410F-B998-54A82AF627CE}" srcOrd="1" destOrd="0" presId="urn:microsoft.com/office/officeart/2005/8/layout/process2"/>
    <dgm:cxn modelId="{8C9B6184-DC06-46B9-B029-AC8CAA2C9518}" type="presOf" srcId="{E68B824D-BDC4-481D-ACB1-D94D18B21026}" destId="{BF110686-80EC-424F-98F7-66EEB277E2D7}" srcOrd="0" destOrd="0" presId="urn:microsoft.com/office/officeart/2005/8/layout/process2"/>
    <dgm:cxn modelId="{AD65FD88-788E-4447-8FF5-BCF4B2CD88A9}" type="presOf" srcId="{DB25D608-D2E5-4A19-BA78-1291D4A65E51}" destId="{D341C37A-000D-4446-8359-B6658EAE710E}" srcOrd="0" destOrd="0" presId="urn:microsoft.com/office/officeart/2005/8/layout/process2"/>
    <dgm:cxn modelId="{27584EAB-4205-4117-A057-49608FF8D12F}" type="presOf" srcId="{A0C2B9EB-3C79-4F51-9178-B416CE544994}" destId="{7BE9DF34-19A8-4A4C-AFDE-C19FD15BDC7B}" srcOrd="1" destOrd="0" presId="urn:microsoft.com/office/officeart/2005/8/layout/process2"/>
    <dgm:cxn modelId="{30F4F6EC-4A56-4B40-9E1D-CB0646E37E42}" type="presOf" srcId="{A0C2B9EB-3C79-4F51-9178-B416CE544994}" destId="{1FA59253-FF1A-4646-9083-775EC5C8AFBB}" srcOrd="0" destOrd="0" presId="urn:microsoft.com/office/officeart/2005/8/layout/process2"/>
    <dgm:cxn modelId="{38839DEF-1AF7-4B0C-8A27-CE8E534A87AA}" srcId="{E68B824D-BDC4-481D-ACB1-D94D18B21026}" destId="{DB25D608-D2E5-4A19-BA78-1291D4A65E51}" srcOrd="1" destOrd="0" parTransId="{189CAFE2-E0A6-4CB3-8777-359D3C579C5B}" sibTransId="{8BA06B2F-2CE2-4E29-8146-C8D18EF4570D}"/>
    <dgm:cxn modelId="{0286E2F4-3F6C-4847-8D83-99ACD7018027}" srcId="{E68B824D-BDC4-481D-ACB1-D94D18B21026}" destId="{82587C5C-29AF-40CA-8786-07D936500C45}" srcOrd="2" destOrd="0" parTransId="{F14E645C-33C3-4F8D-827F-68FAC0C22F96}" sibTransId="{1A6A6BB7-3078-4020-9FCB-6920B929FA79}"/>
    <dgm:cxn modelId="{36AB6AC7-F704-4BA0-9E50-4E51E10A85C4}" type="presParOf" srcId="{BF110686-80EC-424F-98F7-66EEB277E2D7}" destId="{E50C5AF7-F305-466B-9CD8-BDB0DC7CB77C}" srcOrd="0" destOrd="0" presId="urn:microsoft.com/office/officeart/2005/8/layout/process2"/>
    <dgm:cxn modelId="{30380897-58BB-4DC4-9A22-6560850FBBD0}" type="presParOf" srcId="{BF110686-80EC-424F-98F7-66EEB277E2D7}" destId="{1FA59253-FF1A-4646-9083-775EC5C8AFBB}" srcOrd="1" destOrd="0" presId="urn:microsoft.com/office/officeart/2005/8/layout/process2"/>
    <dgm:cxn modelId="{614B0F69-1DCD-44E5-9A05-6A6458851AEE}" type="presParOf" srcId="{1FA59253-FF1A-4646-9083-775EC5C8AFBB}" destId="{7BE9DF34-19A8-4A4C-AFDE-C19FD15BDC7B}" srcOrd="0" destOrd="0" presId="urn:microsoft.com/office/officeart/2005/8/layout/process2"/>
    <dgm:cxn modelId="{6AE08EDC-3078-43F4-83B8-8BD003BCE5FC}" type="presParOf" srcId="{BF110686-80EC-424F-98F7-66EEB277E2D7}" destId="{D341C37A-000D-4446-8359-B6658EAE710E}" srcOrd="2" destOrd="0" presId="urn:microsoft.com/office/officeart/2005/8/layout/process2"/>
    <dgm:cxn modelId="{2ED856EE-FD8D-47A1-AAB6-6C09ABEEEC53}" type="presParOf" srcId="{BF110686-80EC-424F-98F7-66EEB277E2D7}" destId="{22402E72-98D9-407F-A21D-0B59F2537E57}" srcOrd="3" destOrd="0" presId="urn:microsoft.com/office/officeart/2005/8/layout/process2"/>
    <dgm:cxn modelId="{E7A8A581-7E7C-4DE3-8616-42C90C839C91}" type="presParOf" srcId="{22402E72-98D9-407F-A21D-0B59F2537E57}" destId="{87850D5F-7E85-410F-B998-54A82AF627CE}" srcOrd="0" destOrd="0" presId="urn:microsoft.com/office/officeart/2005/8/layout/process2"/>
    <dgm:cxn modelId="{06873369-2900-400D-A12C-A69DFAFB4318}" type="presParOf" srcId="{BF110686-80EC-424F-98F7-66EEB277E2D7}" destId="{A8D5E22D-14E2-4CF6-B0E8-389947310FD7}" srcOrd="4" destOrd="0" presId="urn:microsoft.com/office/officeart/2005/8/layout/process2"/>
  </dgm:cxnLst>
  <dgm:bg>
    <a:noFill/>
  </dgm:bg>
  <dgm:whole/>
  <dgm:extLst>
    <a:ext uri="http://schemas.microsoft.com/office/drawing/2008/diagram">
      <dsp:dataModelExt xmlns:dsp="http://schemas.microsoft.com/office/drawing/2008/diagram" relId="rId1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E828A-F0D0-4E45-AA98-2F5073CE8F24}">
      <dsp:nvSpPr>
        <dsp:cNvPr id="0" name=""/>
        <dsp:cNvSpPr/>
      </dsp:nvSpPr>
      <dsp:spPr>
        <a:xfrm>
          <a:off x="4054194" y="2340"/>
          <a:ext cx="1160927" cy="116092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IE" sz="1000" b="1" i="0" kern="1200"/>
            <a:t>Safe Environment</a:t>
          </a:r>
          <a:endParaRPr lang="en-IE" sz="1000" kern="1200"/>
        </a:p>
      </dsp:txBody>
      <dsp:txXfrm>
        <a:off x="4224208" y="172354"/>
        <a:ext cx="820899" cy="820899"/>
      </dsp:txXfrm>
    </dsp:sp>
    <dsp:sp modelId="{7DA91262-2548-4F2A-AA10-2948846B4813}">
      <dsp:nvSpPr>
        <dsp:cNvPr id="0" name=""/>
        <dsp:cNvSpPr/>
      </dsp:nvSpPr>
      <dsp:spPr>
        <a:xfrm rot="1800000">
          <a:off x="5227372" y="817944"/>
          <a:ext cx="307758" cy="3918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E" sz="800" kern="1200"/>
        </a:p>
      </dsp:txBody>
      <dsp:txXfrm>
        <a:off x="5233557" y="873225"/>
        <a:ext cx="215431" cy="235087"/>
      </dsp:txXfrm>
    </dsp:sp>
    <dsp:sp modelId="{6D369282-D657-40A9-8999-905D9BC8311A}">
      <dsp:nvSpPr>
        <dsp:cNvPr id="0" name=""/>
        <dsp:cNvSpPr/>
      </dsp:nvSpPr>
      <dsp:spPr>
        <a:xfrm>
          <a:off x="5562468" y="873143"/>
          <a:ext cx="1160927" cy="116092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IE" sz="1000" b="1" i="0" kern="1200"/>
            <a:t>Everyone ‘Has a Go’</a:t>
          </a:r>
        </a:p>
      </dsp:txBody>
      <dsp:txXfrm>
        <a:off x="5732482" y="1043157"/>
        <a:ext cx="820899" cy="820899"/>
      </dsp:txXfrm>
    </dsp:sp>
    <dsp:sp modelId="{742834EE-36D1-464A-B3D1-4DF0E56804D9}">
      <dsp:nvSpPr>
        <dsp:cNvPr id="0" name=""/>
        <dsp:cNvSpPr/>
      </dsp:nvSpPr>
      <dsp:spPr>
        <a:xfrm rot="5400000">
          <a:off x="5989052" y="2119792"/>
          <a:ext cx="307758" cy="3918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E" sz="800" kern="1200"/>
        </a:p>
      </dsp:txBody>
      <dsp:txXfrm>
        <a:off x="6035216" y="2151992"/>
        <a:ext cx="215431" cy="235087"/>
      </dsp:txXfrm>
    </dsp:sp>
    <dsp:sp modelId="{5F5A0B65-D078-4234-A01A-9CB6350E1EB6}">
      <dsp:nvSpPr>
        <dsp:cNvPr id="0" name=""/>
        <dsp:cNvSpPr/>
      </dsp:nvSpPr>
      <dsp:spPr>
        <a:xfrm>
          <a:off x="5562468" y="2614747"/>
          <a:ext cx="1160927" cy="116092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IE" sz="1000" b="1" i="0" kern="1200">
              <a:solidFill>
                <a:schemeClr val="bg1"/>
              </a:solidFill>
              <a:effectLst/>
              <a:latin typeface="Lato" panose="020F0502020204030203" pitchFamily="34" charset="0"/>
            </a:rPr>
            <a:t>Respect</a:t>
          </a:r>
        </a:p>
      </dsp:txBody>
      <dsp:txXfrm>
        <a:off x="5732482" y="2784761"/>
        <a:ext cx="820899" cy="820899"/>
      </dsp:txXfrm>
    </dsp:sp>
    <dsp:sp modelId="{852B35CE-3F02-449E-88AB-FF7CDEC14371}">
      <dsp:nvSpPr>
        <dsp:cNvPr id="0" name=""/>
        <dsp:cNvSpPr/>
      </dsp:nvSpPr>
      <dsp:spPr>
        <a:xfrm rot="9000000">
          <a:off x="5242459" y="3430350"/>
          <a:ext cx="307758" cy="3918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E" sz="800" kern="1200"/>
        </a:p>
      </dsp:txBody>
      <dsp:txXfrm rot="10800000">
        <a:off x="5328601" y="3485631"/>
        <a:ext cx="215431" cy="235087"/>
      </dsp:txXfrm>
    </dsp:sp>
    <dsp:sp modelId="{A6C6547A-019A-407D-A57B-835B06240DD6}">
      <dsp:nvSpPr>
        <dsp:cNvPr id="0" name=""/>
        <dsp:cNvSpPr/>
      </dsp:nvSpPr>
      <dsp:spPr>
        <a:xfrm>
          <a:off x="4054194" y="3485549"/>
          <a:ext cx="1160927" cy="116092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IE" sz="1000" b="1" i="0" kern="1200"/>
            <a:t>Small-Sided Games</a:t>
          </a:r>
        </a:p>
      </dsp:txBody>
      <dsp:txXfrm>
        <a:off x="4224208" y="3655563"/>
        <a:ext cx="820899" cy="820899"/>
      </dsp:txXfrm>
    </dsp:sp>
    <dsp:sp modelId="{35EC065E-205C-473F-80D5-A7326AC2612E}">
      <dsp:nvSpPr>
        <dsp:cNvPr id="0" name=""/>
        <dsp:cNvSpPr/>
      </dsp:nvSpPr>
      <dsp:spPr>
        <a:xfrm rot="12600000">
          <a:off x="3734185" y="3439060"/>
          <a:ext cx="307758" cy="3918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E" sz="800" kern="1200"/>
        </a:p>
      </dsp:txBody>
      <dsp:txXfrm rot="10800000">
        <a:off x="3820327" y="3540505"/>
        <a:ext cx="215431" cy="235087"/>
      </dsp:txXfrm>
    </dsp:sp>
    <dsp:sp modelId="{573B4659-BE9C-4B9F-A6F7-F5FCFBB8F003}">
      <dsp:nvSpPr>
        <dsp:cNvPr id="0" name=""/>
        <dsp:cNvSpPr/>
      </dsp:nvSpPr>
      <dsp:spPr>
        <a:xfrm>
          <a:off x="2545921" y="2614747"/>
          <a:ext cx="1160927" cy="116092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IE" sz="1000" b="1" i="0" kern="1200"/>
            <a:t>U7 to U12 inclusive</a:t>
          </a:r>
        </a:p>
      </dsp:txBody>
      <dsp:txXfrm>
        <a:off x="2715935" y="2784761"/>
        <a:ext cx="820899" cy="820899"/>
      </dsp:txXfrm>
    </dsp:sp>
    <dsp:sp modelId="{69282E45-3F48-4098-9022-C5FD346F7EF1}">
      <dsp:nvSpPr>
        <dsp:cNvPr id="0" name=""/>
        <dsp:cNvSpPr/>
      </dsp:nvSpPr>
      <dsp:spPr>
        <a:xfrm rot="16200000">
          <a:off x="2972505" y="2137212"/>
          <a:ext cx="307758" cy="3918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E" sz="800" kern="1200"/>
        </a:p>
      </dsp:txBody>
      <dsp:txXfrm>
        <a:off x="3018669" y="2261739"/>
        <a:ext cx="215431" cy="235087"/>
      </dsp:txXfrm>
    </dsp:sp>
    <dsp:sp modelId="{4888EC9F-69D2-470B-AB1E-EE156902BCAF}">
      <dsp:nvSpPr>
        <dsp:cNvPr id="0" name=""/>
        <dsp:cNvSpPr/>
      </dsp:nvSpPr>
      <dsp:spPr>
        <a:xfrm>
          <a:off x="2545921" y="873143"/>
          <a:ext cx="1160927" cy="116092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IE" sz="1000" b="1" i="0" kern="1200"/>
            <a:t>Progressive &amp; Fun</a:t>
          </a:r>
          <a:endParaRPr lang="en-IE" sz="1000" kern="1200"/>
        </a:p>
      </dsp:txBody>
      <dsp:txXfrm>
        <a:off x="2715935" y="1043157"/>
        <a:ext cx="820899" cy="820899"/>
      </dsp:txXfrm>
    </dsp:sp>
    <dsp:sp modelId="{37317D93-B25A-45E6-89E5-86A511DFBA54}">
      <dsp:nvSpPr>
        <dsp:cNvPr id="0" name=""/>
        <dsp:cNvSpPr/>
      </dsp:nvSpPr>
      <dsp:spPr>
        <a:xfrm rot="19800000">
          <a:off x="3719099" y="826654"/>
          <a:ext cx="307758" cy="3918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E" sz="800" kern="1200"/>
        </a:p>
      </dsp:txBody>
      <dsp:txXfrm>
        <a:off x="3725284" y="928099"/>
        <a:ext cx="215431" cy="2350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C5AF7-F305-466B-9CD8-BDB0DC7CB77C}">
      <dsp:nvSpPr>
        <dsp:cNvPr id="0" name=""/>
        <dsp:cNvSpPr/>
      </dsp:nvSpPr>
      <dsp:spPr>
        <a:xfrm>
          <a:off x="3550591" y="0"/>
          <a:ext cx="1744666" cy="969259"/>
        </a:xfrm>
        <a:prstGeom prst="roundRect">
          <a:avLst>
            <a:gd name="adj" fmla="val 1000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Club Application Submitted</a:t>
          </a:r>
          <a:endParaRPr lang="en-IE" sz="1800" kern="1200"/>
        </a:p>
      </dsp:txBody>
      <dsp:txXfrm>
        <a:off x="3578980" y="28389"/>
        <a:ext cx="1687888" cy="912481"/>
      </dsp:txXfrm>
    </dsp:sp>
    <dsp:sp modelId="{1FA59253-FF1A-4646-9083-775EC5C8AFBB}">
      <dsp:nvSpPr>
        <dsp:cNvPr id="0" name=""/>
        <dsp:cNvSpPr/>
      </dsp:nvSpPr>
      <dsp:spPr>
        <a:xfrm rot="5400000">
          <a:off x="4241188" y="993490"/>
          <a:ext cx="363472" cy="436166"/>
        </a:xfrm>
        <a:prstGeom prst="rightArrow">
          <a:avLst>
            <a:gd name="adj1" fmla="val 60000"/>
            <a:gd name="adj2" fmla="val 50000"/>
          </a:avLst>
        </a:prstGeom>
        <a:solidFill>
          <a:schemeClr val="accent1">
            <a:shade val="9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E" sz="1400" kern="1200"/>
        </a:p>
      </dsp:txBody>
      <dsp:txXfrm rot="-5400000">
        <a:off x="4292074" y="1029837"/>
        <a:ext cx="261700" cy="254430"/>
      </dsp:txXfrm>
    </dsp:sp>
    <dsp:sp modelId="{D341C37A-000D-4446-8359-B6658EAE710E}">
      <dsp:nvSpPr>
        <dsp:cNvPr id="0" name=""/>
        <dsp:cNvSpPr/>
      </dsp:nvSpPr>
      <dsp:spPr>
        <a:xfrm>
          <a:off x="3550591" y="1453888"/>
          <a:ext cx="1744666" cy="969259"/>
        </a:xfrm>
        <a:prstGeom prst="roundRect">
          <a:avLst>
            <a:gd name="adj" fmla="val 10000"/>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Reviewed By County Games Manager</a:t>
          </a:r>
          <a:endParaRPr lang="en-IE" sz="1800" kern="1200"/>
        </a:p>
      </dsp:txBody>
      <dsp:txXfrm>
        <a:off x="3578980" y="1482277"/>
        <a:ext cx="1687888" cy="912481"/>
      </dsp:txXfrm>
    </dsp:sp>
    <dsp:sp modelId="{22402E72-98D9-407F-A21D-0B59F2537E57}">
      <dsp:nvSpPr>
        <dsp:cNvPr id="0" name=""/>
        <dsp:cNvSpPr/>
      </dsp:nvSpPr>
      <dsp:spPr>
        <a:xfrm rot="5400000">
          <a:off x="4241188" y="2447379"/>
          <a:ext cx="363472" cy="436166"/>
        </a:xfrm>
        <a:prstGeom prst="rightArrow">
          <a:avLst>
            <a:gd name="adj1" fmla="val 60000"/>
            <a:gd name="adj2" fmla="val 50000"/>
          </a:avLst>
        </a:prstGeom>
        <a:solidFill>
          <a:schemeClr val="accent1">
            <a:shade val="90000"/>
            <a:hueOff val="415426"/>
            <a:satOff val="-8871"/>
            <a:lumOff val="33109"/>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E" sz="1400" kern="1200"/>
        </a:p>
      </dsp:txBody>
      <dsp:txXfrm rot="-5400000">
        <a:off x="4292074" y="2483726"/>
        <a:ext cx="261700" cy="254430"/>
      </dsp:txXfrm>
    </dsp:sp>
    <dsp:sp modelId="{A8D5E22D-14E2-4CF6-B0E8-389947310FD7}">
      <dsp:nvSpPr>
        <dsp:cNvPr id="0" name=""/>
        <dsp:cNvSpPr/>
      </dsp:nvSpPr>
      <dsp:spPr>
        <a:xfrm>
          <a:off x="3550591" y="2907777"/>
          <a:ext cx="1744666" cy="969259"/>
        </a:xfrm>
        <a:prstGeom prst="roundRect">
          <a:avLst>
            <a:gd name="adj" fmla="val 10000"/>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Approval / Rejection</a:t>
          </a:r>
          <a:endParaRPr lang="en-IE" sz="1800" kern="1200"/>
        </a:p>
      </dsp:txBody>
      <dsp:txXfrm>
        <a:off x="3578980" y="2936166"/>
        <a:ext cx="1687888" cy="9124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C5AF7-F305-466B-9CD8-BDB0DC7CB77C}">
      <dsp:nvSpPr>
        <dsp:cNvPr id="0" name=""/>
        <dsp:cNvSpPr/>
      </dsp:nvSpPr>
      <dsp:spPr>
        <a:xfrm>
          <a:off x="3531583" y="0"/>
          <a:ext cx="2411032" cy="969259"/>
        </a:xfrm>
        <a:prstGeom prst="roundRect">
          <a:avLst>
            <a:gd name="adj" fmla="val 1000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Club Application Submitted</a:t>
          </a:r>
          <a:endParaRPr lang="en-IE" sz="1700" kern="1200"/>
        </a:p>
      </dsp:txBody>
      <dsp:txXfrm>
        <a:off x="3559972" y="28389"/>
        <a:ext cx="2354254" cy="912481"/>
      </dsp:txXfrm>
    </dsp:sp>
    <dsp:sp modelId="{1FA59253-FF1A-4646-9083-775EC5C8AFBB}">
      <dsp:nvSpPr>
        <dsp:cNvPr id="0" name=""/>
        <dsp:cNvSpPr/>
      </dsp:nvSpPr>
      <dsp:spPr>
        <a:xfrm rot="5400000">
          <a:off x="4555363" y="993490"/>
          <a:ext cx="363472" cy="436166"/>
        </a:xfrm>
        <a:prstGeom prst="rightArrow">
          <a:avLst>
            <a:gd name="adj1" fmla="val 60000"/>
            <a:gd name="adj2" fmla="val 50000"/>
          </a:avLst>
        </a:prstGeom>
        <a:solidFill>
          <a:schemeClr val="accent1">
            <a:shade val="9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E" sz="1400" kern="1200"/>
        </a:p>
      </dsp:txBody>
      <dsp:txXfrm rot="-5400000">
        <a:off x="4606249" y="1029837"/>
        <a:ext cx="261700" cy="254430"/>
      </dsp:txXfrm>
    </dsp:sp>
    <dsp:sp modelId="{D341C37A-000D-4446-8359-B6658EAE710E}">
      <dsp:nvSpPr>
        <dsp:cNvPr id="0" name=""/>
        <dsp:cNvSpPr/>
      </dsp:nvSpPr>
      <dsp:spPr>
        <a:xfrm>
          <a:off x="3531583" y="1453888"/>
          <a:ext cx="2411032" cy="969259"/>
        </a:xfrm>
        <a:prstGeom prst="roundRect">
          <a:avLst>
            <a:gd name="adj" fmla="val 10000"/>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Reviewed By </a:t>
          </a:r>
        </a:p>
        <a:p>
          <a:pPr marL="0" lvl="0" indent="0" algn="ctr" defTabSz="755650">
            <a:lnSpc>
              <a:spcPct val="90000"/>
            </a:lnSpc>
            <a:spcBef>
              <a:spcPct val="0"/>
            </a:spcBef>
            <a:spcAft>
              <a:spcPct val="35000"/>
            </a:spcAft>
            <a:buNone/>
          </a:pPr>
          <a:r>
            <a:rPr lang="en-US" sz="1700" kern="1200"/>
            <a:t>Provincial Games Development Manager</a:t>
          </a:r>
          <a:endParaRPr lang="en-IE" sz="1700" kern="1200"/>
        </a:p>
      </dsp:txBody>
      <dsp:txXfrm>
        <a:off x="3559972" y="1482277"/>
        <a:ext cx="2354254" cy="912481"/>
      </dsp:txXfrm>
    </dsp:sp>
    <dsp:sp modelId="{22402E72-98D9-407F-A21D-0B59F2537E57}">
      <dsp:nvSpPr>
        <dsp:cNvPr id="0" name=""/>
        <dsp:cNvSpPr/>
      </dsp:nvSpPr>
      <dsp:spPr>
        <a:xfrm rot="5400000">
          <a:off x="4555363" y="2447379"/>
          <a:ext cx="363472" cy="436166"/>
        </a:xfrm>
        <a:prstGeom prst="rightArrow">
          <a:avLst>
            <a:gd name="adj1" fmla="val 60000"/>
            <a:gd name="adj2" fmla="val 50000"/>
          </a:avLst>
        </a:prstGeom>
        <a:solidFill>
          <a:schemeClr val="accent1">
            <a:shade val="90000"/>
            <a:hueOff val="415426"/>
            <a:satOff val="-8871"/>
            <a:lumOff val="33109"/>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E" sz="1400" kern="1200"/>
        </a:p>
      </dsp:txBody>
      <dsp:txXfrm rot="-5400000">
        <a:off x="4606249" y="2483726"/>
        <a:ext cx="261700" cy="254430"/>
      </dsp:txXfrm>
    </dsp:sp>
    <dsp:sp modelId="{A8D5E22D-14E2-4CF6-B0E8-389947310FD7}">
      <dsp:nvSpPr>
        <dsp:cNvPr id="0" name=""/>
        <dsp:cNvSpPr/>
      </dsp:nvSpPr>
      <dsp:spPr>
        <a:xfrm>
          <a:off x="3531583" y="2907777"/>
          <a:ext cx="2411032" cy="969259"/>
        </a:xfrm>
        <a:prstGeom prst="roundRect">
          <a:avLst>
            <a:gd name="adj" fmla="val 10000"/>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Approval / Rejection</a:t>
          </a:r>
          <a:endParaRPr lang="en-IE" sz="1700" kern="1200"/>
        </a:p>
      </dsp:txBody>
      <dsp:txXfrm>
        <a:off x="3559972" y="2936166"/>
        <a:ext cx="2354254" cy="9124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C5AF7-F305-466B-9CD8-BDB0DC7CB77C}">
      <dsp:nvSpPr>
        <dsp:cNvPr id="0" name=""/>
        <dsp:cNvSpPr/>
      </dsp:nvSpPr>
      <dsp:spPr>
        <a:xfrm>
          <a:off x="447379" y="1392"/>
          <a:ext cx="2249197" cy="825996"/>
        </a:xfrm>
        <a:prstGeom prst="roundRect">
          <a:avLst>
            <a:gd name="adj" fmla="val 1000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Club Application Submitted</a:t>
          </a:r>
          <a:endParaRPr lang="en-IE" sz="1400" kern="1200"/>
        </a:p>
      </dsp:txBody>
      <dsp:txXfrm>
        <a:off x="471572" y="25585"/>
        <a:ext cx="2200811" cy="777610"/>
      </dsp:txXfrm>
    </dsp:sp>
    <dsp:sp modelId="{1FA59253-FF1A-4646-9083-775EC5C8AFBB}">
      <dsp:nvSpPr>
        <dsp:cNvPr id="0" name=""/>
        <dsp:cNvSpPr/>
      </dsp:nvSpPr>
      <dsp:spPr>
        <a:xfrm rot="5400000">
          <a:off x="1381368" y="852804"/>
          <a:ext cx="381219" cy="457463"/>
        </a:xfrm>
        <a:prstGeom prst="rightArrow">
          <a:avLst>
            <a:gd name="adj1" fmla="val 60000"/>
            <a:gd name="adj2" fmla="val 50000"/>
          </a:avLst>
        </a:prstGeom>
        <a:solidFill>
          <a:schemeClr val="accent1">
            <a:shade val="9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E" sz="1100" kern="1200"/>
        </a:p>
      </dsp:txBody>
      <dsp:txXfrm rot="-5400000">
        <a:off x="1434739" y="890926"/>
        <a:ext cx="274477" cy="266853"/>
      </dsp:txXfrm>
    </dsp:sp>
    <dsp:sp modelId="{D341C37A-000D-4446-8359-B6658EAE710E}">
      <dsp:nvSpPr>
        <dsp:cNvPr id="0" name=""/>
        <dsp:cNvSpPr/>
      </dsp:nvSpPr>
      <dsp:spPr>
        <a:xfrm>
          <a:off x="447379" y="1335682"/>
          <a:ext cx="2249197" cy="1016586"/>
        </a:xfrm>
        <a:prstGeom prst="roundRect">
          <a:avLst>
            <a:gd name="adj" fmla="val 10000"/>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Reviewed By </a:t>
          </a:r>
        </a:p>
        <a:p>
          <a:pPr marL="0" lvl="0" indent="0" algn="ctr" defTabSz="622300">
            <a:lnSpc>
              <a:spcPct val="90000"/>
            </a:lnSpc>
            <a:spcBef>
              <a:spcPct val="0"/>
            </a:spcBef>
            <a:spcAft>
              <a:spcPct val="35000"/>
            </a:spcAft>
            <a:buNone/>
          </a:pPr>
          <a:r>
            <a:rPr lang="en-US" sz="1400" kern="1200"/>
            <a:t> </a:t>
          </a:r>
          <a:r>
            <a:rPr lang="en-IE" sz="1400" kern="1200"/>
            <a:t>Ciaran Kearney </a:t>
          </a:r>
          <a:r>
            <a:rPr lang="en-IE" sz="1400" b="0" kern="1200"/>
            <a:t>National</a:t>
          </a:r>
          <a:r>
            <a:rPr lang="en-IE" sz="1400" b="1" kern="1200"/>
            <a:t> </a:t>
          </a:r>
          <a:r>
            <a:rPr lang="en-IE" sz="1400" kern="1200"/>
            <a:t>Development  Competitions Coordinator </a:t>
          </a:r>
        </a:p>
      </dsp:txBody>
      <dsp:txXfrm>
        <a:off x="477154" y="1365457"/>
        <a:ext cx="2189647" cy="957036"/>
      </dsp:txXfrm>
    </dsp:sp>
    <dsp:sp modelId="{22402E72-98D9-407F-A21D-0B59F2537E57}">
      <dsp:nvSpPr>
        <dsp:cNvPr id="0" name=""/>
        <dsp:cNvSpPr/>
      </dsp:nvSpPr>
      <dsp:spPr>
        <a:xfrm rot="5400000">
          <a:off x="1381368" y="2377683"/>
          <a:ext cx="381219" cy="457463"/>
        </a:xfrm>
        <a:prstGeom prst="rightArrow">
          <a:avLst>
            <a:gd name="adj1" fmla="val 60000"/>
            <a:gd name="adj2" fmla="val 50000"/>
          </a:avLst>
        </a:prstGeom>
        <a:solidFill>
          <a:schemeClr val="accent1">
            <a:shade val="90000"/>
            <a:hueOff val="415426"/>
            <a:satOff val="-8871"/>
            <a:lumOff val="33109"/>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E" sz="1100" kern="1200"/>
        </a:p>
      </dsp:txBody>
      <dsp:txXfrm rot="-5400000">
        <a:off x="1434739" y="2415805"/>
        <a:ext cx="274477" cy="266853"/>
      </dsp:txXfrm>
    </dsp:sp>
    <dsp:sp modelId="{A8D5E22D-14E2-4CF6-B0E8-389947310FD7}">
      <dsp:nvSpPr>
        <dsp:cNvPr id="0" name=""/>
        <dsp:cNvSpPr/>
      </dsp:nvSpPr>
      <dsp:spPr>
        <a:xfrm>
          <a:off x="447379" y="2860562"/>
          <a:ext cx="2249197" cy="1015081"/>
        </a:xfrm>
        <a:prstGeom prst="roundRect">
          <a:avLst>
            <a:gd name="adj" fmla="val 10000"/>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Approval / Rejection</a:t>
          </a:r>
          <a:endParaRPr lang="en-IE" sz="1400" kern="1200"/>
        </a:p>
      </dsp:txBody>
      <dsp:txXfrm>
        <a:off x="477110" y="2890293"/>
        <a:ext cx="2189735" cy="95561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29856-B8B5-4852-8F19-0D4561DA21CE}" type="datetimeFigureOut">
              <a:rPr lang="en-IE" smtClean="0"/>
              <a:t>26/03/2025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D2816-A5BC-4629-805F-012ED2668AEA}" type="slidenum">
              <a:rPr lang="en-IE" smtClean="0"/>
              <a:t>‹#›</a:t>
            </a:fld>
            <a:endParaRPr lang="en-IE"/>
          </a:p>
        </p:txBody>
      </p:sp>
    </p:spTree>
    <p:extLst>
      <p:ext uri="{BB962C8B-B14F-4D97-AF65-F5344CB8AC3E}">
        <p14:creationId xmlns:p14="http://schemas.microsoft.com/office/powerpoint/2010/main" val="3589374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343A40"/>
                </a:solidFill>
                <a:effectLst/>
                <a:latin typeface="Lato" panose="020F0502020204030203" pitchFamily="34" charset="0"/>
              </a:rPr>
              <a:t>It consists of three main pathway phases; Foundation, Talent and Elite/High Performance which in turn, are further sub-divided into eight sub-phases. The pathway is not linear with the players connection with their club maintained even if they play at inter-county level.</a:t>
            </a:r>
          </a:p>
          <a:p>
            <a:r>
              <a:rPr lang="en-GB"/>
              <a:t>Where do they sit within the pathway – F2 </a:t>
            </a:r>
          </a:p>
          <a:p>
            <a:r>
              <a:rPr lang="en-GB"/>
              <a:t>The Player - The focus at this stage is non-formal competition structures that promote skill</a:t>
            </a:r>
          </a:p>
          <a:p>
            <a:r>
              <a:rPr lang="en-GB"/>
              <a:t>development, self-improvement and enjoyment rather than winning and results.</a:t>
            </a:r>
          </a:p>
          <a:p>
            <a:r>
              <a:rPr lang="en-GB"/>
              <a:t>The Game - The game will enable players to master all fundamental movements bilaterally. Within</a:t>
            </a:r>
          </a:p>
          <a:p>
            <a:r>
              <a:rPr lang="en-GB"/>
              <a:t>this stage, basic skill acquisition becomes crucial so that the refinement of skills can properly occur</a:t>
            </a:r>
          </a:p>
          <a:p>
            <a:r>
              <a:rPr lang="en-GB"/>
              <a:t>at a later date as the child matures. Modified games are crucial in this regard and are achieved</a:t>
            </a:r>
          </a:p>
          <a:p>
            <a:r>
              <a:rPr lang="en-GB"/>
              <a:t>through the Go Games model.</a:t>
            </a:r>
          </a:p>
          <a:p>
            <a:endParaRPr lang="en-IE"/>
          </a:p>
        </p:txBody>
      </p:sp>
      <p:sp>
        <p:nvSpPr>
          <p:cNvPr id="4" name="Slide Number Placeholder 3"/>
          <p:cNvSpPr>
            <a:spLocks noGrp="1"/>
          </p:cNvSpPr>
          <p:nvPr>
            <p:ph type="sldNum" sz="quarter" idx="5"/>
          </p:nvPr>
        </p:nvSpPr>
        <p:spPr/>
        <p:txBody>
          <a:bodyPr/>
          <a:lstStyle/>
          <a:p>
            <a:fld id="{E38D2816-A5BC-4629-805F-012ED2668AEA}" type="slidenum">
              <a:rPr lang="en-IE" smtClean="0"/>
              <a:t>3</a:t>
            </a:fld>
            <a:endParaRPr lang="en-IE"/>
          </a:p>
        </p:txBody>
      </p:sp>
    </p:spTree>
    <p:extLst>
      <p:ext uri="{BB962C8B-B14F-4D97-AF65-F5344CB8AC3E}">
        <p14:creationId xmlns:p14="http://schemas.microsoft.com/office/powerpoint/2010/main" val="2180586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is a Go Games Blitz Opportunity: A Go Games blitz opportunity is defined as games formally organised and/or approved by</a:t>
            </a:r>
          </a:p>
          <a:p>
            <a:r>
              <a:rPr lang="en-GB"/>
              <a:t>the county under the Go Games fixtures programme, where either multiple or once off games are played relevant to the specific</a:t>
            </a:r>
          </a:p>
          <a:p>
            <a:r>
              <a:rPr lang="en-GB"/>
              <a:t>age grade(s) and National Go Games policy.</a:t>
            </a:r>
          </a:p>
          <a:p>
            <a:r>
              <a:rPr lang="en-GB"/>
              <a:t>How to calculate Blitz Opportunities: Every fixture day is defined as 1 opportunity rather than counting 3 x 20 min games as 3</a:t>
            </a:r>
          </a:p>
          <a:p>
            <a:r>
              <a:rPr lang="en-GB"/>
              <a:t>separate opportunities.</a:t>
            </a:r>
          </a:p>
          <a:p>
            <a:endParaRPr lang="en-IE"/>
          </a:p>
        </p:txBody>
      </p:sp>
      <p:sp>
        <p:nvSpPr>
          <p:cNvPr id="4" name="Slide Number Placeholder 3"/>
          <p:cNvSpPr>
            <a:spLocks noGrp="1"/>
          </p:cNvSpPr>
          <p:nvPr>
            <p:ph type="sldNum" sz="quarter" idx="5"/>
          </p:nvPr>
        </p:nvSpPr>
        <p:spPr/>
        <p:txBody>
          <a:bodyPr/>
          <a:lstStyle/>
          <a:p>
            <a:fld id="{E38D2816-A5BC-4629-805F-012ED2668AEA}" type="slidenum">
              <a:rPr lang="en-IE" smtClean="0"/>
              <a:t>5</a:t>
            </a:fld>
            <a:endParaRPr lang="en-IE"/>
          </a:p>
        </p:txBody>
      </p:sp>
    </p:spTree>
    <p:extLst>
      <p:ext uri="{BB962C8B-B14F-4D97-AF65-F5344CB8AC3E}">
        <p14:creationId xmlns:p14="http://schemas.microsoft.com/office/powerpoint/2010/main" val="3406188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New policy was working project with LGFA &amp; Camogie to integrate and align our programme across the 3 associations</a:t>
            </a:r>
            <a:endParaRPr lang="en-IE"/>
          </a:p>
        </p:txBody>
      </p:sp>
      <p:sp>
        <p:nvSpPr>
          <p:cNvPr id="4" name="Slide Number Placeholder 3"/>
          <p:cNvSpPr>
            <a:spLocks noGrp="1"/>
          </p:cNvSpPr>
          <p:nvPr>
            <p:ph type="sldNum" sz="quarter" idx="5"/>
          </p:nvPr>
        </p:nvSpPr>
        <p:spPr/>
        <p:txBody>
          <a:bodyPr/>
          <a:lstStyle/>
          <a:p>
            <a:fld id="{E38D2816-A5BC-4629-805F-012ED2668AEA}" type="slidenum">
              <a:rPr lang="en-IE" smtClean="0"/>
              <a:t>6</a:t>
            </a:fld>
            <a:endParaRPr lang="en-IE"/>
          </a:p>
        </p:txBody>
      </p:sp>
    </p:spTree>
    <p:extLst>
      <p:ext uri="{BB962C8B-B14F-4D97-AF65-F5344CB8AC3E}">
        <p14:creationId xmlns:p14="http://schemas.microsoft.com/office/powerpoint/2010/main" val="2461257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Move from having subs to creating more pitches, smaller dimensions</a:t>
            </a:r>
            <a:endParaRPr lang="en-IE"/>
          </a:p>
        </p:txBody>
      </p:sp>
      <p:sp>
        <p:nvSpPr>
          <p:cNvPr id="4" name="Slide Number Placeholder 3"/>
          <p:cNvSpPr>
            <a:spLocks noGrp="1"/>
          </p:cNvSpPr>
          <p:nvPr>
            <p:ph type="sldNum" sz="quarter" idx="5"/>
          </p:nvPr>
        </p:nvSpPr>
        <p:spPr/>
        <p:txBody>
          <a:bodyPr/>
          <a:lstStyle/>
          <a:p>
            <a:fld id="{E38D2816-A5BC-4629-805F-012ED2668AEA}" type="slidenum">
              <a:rPr lang="en-IE" smtClean="0"/>
              <a:t>8</a:t>
            </a:fld>
            <a:endParaRPr lang="en-IE"/>
          </a:p>
        </p:txBody>
      </p:sp>
    </p:spTree>
    <p:extLst>
      <p:ext uri="{BB962C8B-B14F-4D97-AF65-F5344CB8AC3E}">
        <p14:creationId xmlns:p14="http://schemas.microsoft.com/office/powerpoint/2010/main" val="4243479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38D2816-A5BC-4629-805F-012ED2668AEA}" type="slidenum">
              <a:rPr lang="en-IE" smtClean="0"/>
              <a:t>9</a:t>
            </a:fld>
            <a:endParaRPr lang="en-IE"/>
          </a:p>
        </p:txBody>
      </p:sp>
    </p:spTree>
    <p:extLst>
      <p:ext uri="{BB962C8B-B14F-4D97-AF65-F5344CB8AC3E}">
        <p14:creationId xmlns:p14="http://schemas.microsoft.com/office/powerpoint/2010/main" val="1106925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DB458990-9A3E-F244-8157-37CC9B220AF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CCF067-7659-7144-813C-E36A89405DBA}"/>
              </a:ext>
            </a:extLst>
          </p:cNvPr>
          <p:cNvSpPr>
            <a:spLocks noGrp="1"/>
          </p:cNvSpPr>
          <p:nvPr>
            <p:ph type="ctrTitle" hasCustomPrompt="1"/>
          </p:nvPr>
        </p:nvSpPr>
        <p:spPr>
          <a:xfrm>
            <a:off x="642273" y="476133"/>
            <a:ext cx="5026269" cy="1047283"/>
          </a:xfrm>
        </p:spPr>
        <p:txBody>
          <a:bodyPr anchor="b">
            <a:normAutofit/>
          </a:bodyPr>
          <a:lstStyle>
            <a:lvl1pPr algn="l">
              <a:defRPr sz="3400" b="1" cap="all" baseline="0">
                <a:solidFill>
                  <a:srgbClr val="00567C"/>
                </a:solidFill>
              </a:defRPr>
            </a:lvl1pPr>
          </a:lstStyle>
          <a:p>
            <a:r>
              <a:rPr lang="en-GB"/>
              <a:t>Lorem ipsum </a:t>
            </a:r>
            <a:r>
              <a:rPr lang="en-GB" err="1"/>
              <a:t>dolor</a:t>
            </a:r>
            <a:r>
              <a:rPr lang="en-GB"/>
              <a:t> sit </a:t>
            </a:r>
            <a:r>
              <a:rPr lang="en-GB" err="1"/>
              <a:t>amet</a:t>
            </a:r>
            <a:endParaRPr lang="en-US"/>
          </a:p>
        </p:txBody>
      </p:sp>
      <p:sp>
        <p:nvSpPr>
          <p:cNvPr id="11" name="Subtitle 2">
            <a:extLst>
              <a:ext uri="{FF2B5EF4-FFF2-40B4-BE49-F238E27FC236}">
                <a16:creationId xmlns:a16="http://schemas.microsoft.com/office/drawing/2014/main" id="{83E1C680-D200-9E43-B7BC-3E5B55832389}"/>
              </a:ext>
            </a:extLst>
          </p:cNvPr>
          <p:cNvSpPr>
            <a:spLocks noGrp="1"/>
          </p:cNvSpPr>
          <p:nvPr>
            <p:ph type="subTitle" idx="1" hasCustomPrompt="1"/>
          </p:nvPr>
        </p:nvSpPr>
        <p:spPr>
          <a:xfrm>
            <a:off x="642273" y="1811713"/>
            <a:ext cx="3166696" cy="743578"/>
          </a:xfrm>
        </p:spPr>
        <p:txBody>
          <a:bodyPr/>
          <a:lstStyle>
            <a:lvl1pPr marL="0" indent="0" algn="l">
              <a:buNone/>
              <a:defRPr sz="2400" b="1">
                <a:solidFill>
                  <a:srgbClr val="AA976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Lorem ipsum </a:t>
            </a:r>
          </a:p>
          <a:p>
            <a:r>
              <a:rPr lang="en-US" b="0"/>
              <a:t>27</a:t>
            </a:r>
            <a:r>
              <a:rPr lang="en-US" b="0" baseline="30000"/>
              <a:t>th</a:t>
            </a:r>
            <a:r>
              <a:rPr lang="en-US" b="0"/>
              <a:t> January 2021</a:t>
            </a:r>
          </a:p>
        </p:txBody>
      </p:sp>
      <p:pic>
        <p:nvPicPr>
          <p:cNvPr id="13" name="Picture 12" descr="Icon&#10;&#10;Description automatically generated">
            <a:extLst>
              <a:ext uri="{FF2B5EF4-FFF2-40B4-BE49-F238E27FC236}">
                <a16:creationId xmlns:a16="http://schemas.microsoft.com/office/drawing/2014/main" id="{02683D2E-08D9-974D-9B7F-B11B0E83FB7E}"/>
              </a:ext>
            </a:extLst>
          </p:cNvPr>
          <p:cNvPicPr>
            <a:picLocks noChangeAspect="1"/>
          </p:cNvPicPr>
          <p:nvPr userDrawn="1"/>
        </p:nvPicPr>
        <p:blipFill>
          <a:blip r:embed="rId4"/>
          <a:stretch>
            <a:fillRect/>
          </a:stretch>
        </p:blipFill>
        <p:spPr>
          <a:xfrm>
            <a:off x="9769058" y="670411"/>
            <a:ext cx="1523484" cy="586970"/>
          </a:xfrm>
          <a:prstGeom prst="rect">
            <a:avLst/>
          </a:prstGeom>
        </p:spPr>
      </p:pic>
    </p:spTree>
    <p:extLst>
      <p:ext uri="{BB962C8B-B14F-4D97-AF65-F5344CB8AC3E}">
        <p14:creationId xmlns:p14="http://schemas.microsoft.com/office/powerpoint/2010/main" val="3137313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Image left (White B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2398A-BA47-F94C-9C9B-0D2E31E8B543}"/>
              </a:ext>
            </a:extLst>
          </p:cNvPr>
          <p:cNvPicPr>
            <a:picLocks noChangeAspect="1"/>
          </p:cNvPicPr>
          <p:nvPr userDrawn="1"/>
        </p:nvPicPr>
        <p:blipFill>
          <a:blip r:embed="rId3"/>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1E327EA2-25DB-F049-AA2F-D2371E07036D}"/>
              </a:ext>
            </a:extLst>
          </p:cNvPr>
          <p:cNvPicPr>
            <a:picLocks noChangeAspect="1"/>
          </p:cNvPicPr>
          <p:nvPr userDrawn="1"/>
        </p:nvPicPr>
        <p:blipFill>
          <a:blip r:embed="rId4"/>
          <a:stretch>
            <a:fillRect/>
          </a:stretch>
        </p:blipFill>
        <p:spPr>
          <a:xfrm>
            <a:off x="0" y="5888684"/>
            <a:ext cx="2280621" cy="562345"/>
          </a:xfrm>
          <a:prstGeom prst="rect">
            <a:avLst/>
          </a:prstGeom>
        </p:spPr>
      </p:pic>
      <p:sp>
        <p:nvSpPr>
          <p:cNvPr id="2" name="Title 1">
            <a:extLst>
              <a:ext uri="{FF2B5EF4-FFF2-40B4-BE49-F238E27FC236}">
                <a16:creationId xmlns:a16="http://schemas.microsoft.com/office/drawing/2014/main" id="{F4572CCE-4143-A447-8F02-0A5F6B303A0F}"/>
              </a:ext>
            </a:extLst>
          </p:cNvPr>
          <p:cNvSpPr>
            <a:spLocks noGrp="1"/>
          </p:cNvSpPr>
          <p:nvPr>
            <p:ph type="title" hasCustomPrompt="1"/>
          </p:nvPr>
        </p:nvSpPr>
        <p:spPr>
          <a:xfrm>
            <a:off x="5835770" y="762691"/>
            <a:ext cx="6356230" cy="738118"/>
          </a:xfrm>
        </p:spPr>
        <p:txBody>
          <a:bodyPr>
            <a:normAutofit/>
          </a:bodyPr>
          <a:lstStyle>
            <a:lvl1pPr>
              <a:defRPr sz="2400" b="1" cap="all" baseline="0">
                <a:solidFill>
                  <a:srgbClr val="00567C"/>
                </a:solidFill>
              </a:defRPr>
            </a:lvl1pPr>
          </a:lstStyle>
          <a:p>
            <a:r>
              <a:rPr lang="en-GB"/>
              <a:t>Lorem ipsum </a:t>
            </a:r>
            <a:r>
              <a:rPr lang="en-GB" err="1"/>
              <a:t>dolor</a:t>
            </a:r>
            <a:r>
              <a:rPr lang="en-GB"/>
              <a:t> sit </a:t>
            </a:r>
            <a:r>
              <a:rPr lang="en-GB" err="1"/>
              <a:t>amet</a:t>
            </a:r>
            <a:endParaRPr lang="en-US"/>
          </a:p>
        </p:txBody>
      </p:sp>
      <p:sp>
        <p:nvSpPr>
          <p:cNvPr id="3" name="Content Placeholder 2">
            <a:extLst>
              <a:ext uri="{FF2B5EF4-FFF2-40B4-BE49-F238E27FC236}">
                <a16:creationId xmlns:a16="http://schemas.microsoft.com/office/drawing/2014/main" id="{C24F0FD3-2C51-B846-9AC9-0EC9D68187CD}"/>
              </a:ext>
            </a:extLst>
          </p:cNvPr>
          <p:cNvSpPr>
            <a:spLocks noGrp="1"/>
          </p:cNvSpPr>
          <p:nvPr>
            <p:ph idx="1" hasCustomPrompt="1"/>
          </p:nvPr>
        </p:nvSpPr>
        <p:spPr>
          <a:xfrm>
            <a:off x="5835770" y="1825625"/>
            <a:ext cx="5683370" cy="4385394"/>
          </a:xfrm>
        </p:spPr>
        <p:txBody>
          <a:bodyPr/>
          <a:lstStyle>
            <a:lvl1pPr marL="0" indent="0">
              <a:lnSpc>
                <a:spcPct val="150000"/>
              </a:lnSpc>
              <a:buNone/>
              <a:defRPr sz="2000"/>
            </a:lvl1pPr>
            <a:lvl2pPr marL="457200" indent="0">
              <a:buNone/>
              <a:defRPr sz="1800"/>
            </a:lvl2pPr>
            <a:lvl3pPr marL="914400" indent="0">
              <a:buNone/>
              <a:defRPr sz="1600"/>
            </a:lvl3pPr>
            <a:lvl4pPr marL="1371600" indent="0">
              <a:buNone/>
              <a:defRPr sz="1500"/>
            </a:lvl4pPr>
            <a:lvl5pPr marL="1828800" indent="0">
              <a:buNone/>
              <a:defRPr sz="1400"/>
            </a:lvl5pPr>
          </a:lstStyle>
          <a:p>
            <a:pPr>
              <a:lnSpc>
                <a:spcPct val="130000"/>
              </a:lnSpc>
              <a:spcAft>
                <a:spcPts val="1200"/>
              </a:spcAft>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a:lnSpc>
                <a:spcPct val="130000"/>
              </a:lnSpc>
              <a:spcAft>
                <a:spcPts val="1200"/>
              </a:spcAft>
            </a:pPr>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endParaRPr lang="en-US"/>
          </a:p>
        </p:txBody>
      </p:sp>
    </p:spTree>
    <p:extLst>
      <p:ext uri="{BB962C8B-B14F-4D97-AF65-F5344CB8AC3E}">
        <p14:creationId xmlns:p14="http://schemas.microsoft.com/office/powerpoint/2010/main" val="2814078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Image left (Gold B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descr="Shape, icon&#10;&#10;Description automatically generated">
            <a:extLst>
              <a:ext uri="{FF2B5EF4-FFF2-40B4-BE49-F238E27FC236}">
                <a16:creationId xmlns:a16="http://schemas.microsoft.com/office/drawing/2014/main" id="{C18C9AEB-3F80-4143-B979-BBC3A94A06EA}"/>
              </a:ext>
            </a:extLst>
          </p:cNvPr>
          <p:cNvPicPr>
            <a:picLocks noChangeAspect="1"/>
          </p:cNvPicPr>
          <p:nvPr userDrawn="1"/>
        </p:nvPicPr>
        <p:blipFill>
          <a:blip r:embed="rId3"/>
          <a:stretch>
            <a:fillRect/>
          </a:stretch>
        </p:blipFill>
        <p:spPr>
          <a:xfrm rot="10800000">
            <a:off x="15471" y="0"/>
            <a:ext cx="12180722" cy="6858000"/>
          </a:xfrm>
          <a:prstGeom prst="rect">
            <a:avLst/>
          </a:prstGeom>
        </p:spPr>
      </p:pic>
      <p:pic>
        <p:nvPicPr>
          <p:cNvPr id="8" name="Picture 7">
            <a:extLst>
              <a:ext uri="{FF2B5EF4-FFF2-40B4-BE49-F238E27FC236}">
                <a16:creationId xmlns:a16="http://schemas.microsoft.com/office/drawing/2014/main" id="{E5D59209-B823-AE49-930A-64BC89F95CD6}"/>
              </a:ext>
            </a:extLst>
          </p:cNvPr>
          <p:cNvPicPr>
            <a:picLocks noChangeAspect="1"/>
          </p:cNvPicPr>
          <p:nvPr userDrawn="1"/>
        </p:nvPicPr>
        <p:blipFill>
          <a:blip r:embed="rId4"/>
          <a:stretch>
            <a:fillRect/>
          </a:stretch>
        </p:blipFill>
        <p:spPr>
          <a:xfrm>
            <a:off x="0" y="5888684"/>
            <a:ext cx="2280621" cy="562345"/>
          </a:xfrm>
          <a:prstGeom prst="rect">
            <a:avLst/>
          </a:prstGeom>
        </p:spPr>
      </p:pic>
      <p:sp>
        <p:nvSpPr>
          <p:cNvPr id="2" name="Title 1">
            <a:extLst>
              <a:ext uri="{FF2B5EF4-FFF2-40B4-BE49-F238E27FC236}">
                <a16:creationId xmlns:a16="http://schemas.microsoft.com/office/drawing/2014/main" id="{F4572CCE-4143-A447-8F02-0A5F6B303A0F}"/>
              </a:ext>
            </a:extLst>
          </p:cNvPr>
          <p:cNvSpPr>
            <a:spLocks noGrp="1"/>
          </p:cNvSpPr>
          <p:nvPr>
            <p:ph type="title" hasCustomPrompt="1"/>
          </p:nvPr>
        </p:nvSpPr>
        <p:spPr>
          <a:xfrm>
            <a:off x="5835770" y="762691"/>
            <a:ext cx="6356230" cy="738118"/>
          </a:xfrm>
        </p:spPr>
        <p:txBody>
          <a:bodyPr>
            <a:normAutofit/>
          </a:bodyPr>
          <a:lstStyle>
            <a:lvl1pPr>
              <a:defRPr sz="2400" b="1" cap="all" baseline="0">
                <a:solidFill>
                  <a:schemeClr val="bg1"/>
                </a:solidFill>
              </a:defRPr>
            </a:lvl1pPr>
          </a:lstStyle>
          <a:p>
            <a:r>
              <a:rPr lang="en-GB"/>
              <a:t>Lorem ipsum </a:t>
            </a:r>
            <a:r>
              <a:rPr lang="en-GB" err="1"/>
              <a:t>dolor</a:t>
            </a:r>
            <a:r>
              <a:rPr lang="en-GB"/>
              <a:t> sit </a:t>
            </a:r>
            <a:r>
              <a:rPr lang="en-GB" err="1"/>
              <a:t>amet</a:t>
            </a:r>
            <a:endParaRPr lang="en-US"/>
          </a:p>
        </p:txBody>
      </p:sp>
      <p:sp>
        <p:nvSpPr>
          <p:cNvPr id="3" name="Content Placeholder 2">
            <a:extLst>
              <a:ext uri="{FF2B5EF4-FFF2-40B4-BE49-F238E27FC236}">
                <a16:creationId xmlns:a16="http://schemas.microsoft.com/office/drawing/2014/main" id="{C24F0FD3-2C51-B846-9AC9-0EC9D68187CD}"/>
              </a:ext>
            </a:extLst>
          </p:cNvPr>
          <p:cNvSpPr>
            <a:spLocks noGrp="1"/>
          </p:cNvSpPr>
          <p:nvPr>
            <p:ph idx="1" hasCustomPrompt="1"/>
          </p:nvPr>
        </p:nvSpPr>
        <p:spPr>
          <a:xfrm>
            <a:off x="5835770" y="1825625"/>
            <a:ext cx="5683370" cy="4269684"/>
          </a:xfrm>
        </p:spPr>
        <p:txBody>
          <a:bodyPr/>
          <a:lstStyle>
            <a:lvl1pPr marL="0" indent="0">
              <a:lnSpc>
                <a:spcPct val="150000"/>
              </a:lnSpc>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500">
                <a:solidFill>
                  <a:schemeClr val="bg1"/>
                </a:solidFill>
              </a:defRPr>
            </a:lvl4pPr>
            <a:lvl5pPr marL="1828800" indent="0">
              <a:buNone/>
              <a:defRPr sz="1400">
                <a:solidFill>
                  <a:schemeClr val="bg1"/>
                </a:solidFill>
              </a:defRPr>
            </a:lvl5pPr>
          </a:lstStyle>
          <a:p>
            <a:pPr>
              <a:lnSpc>
                <a:spcPct val="130000"/>
              </a:lnSpc>
              <a:spcAft>
                <a:spcPts val="1200"/>
              </a:spcAft>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a:lnSpc>
                <a:spcPct val="130000"/>
              </a:lnSpc>
              <a:spcAft>
                <a:spcPts val="1200"/>
              </a:spcAft>
            </a:pPr>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endParaRPr lang="en-US"/>
          </a:p>
        </p:txBody>
      </p:sp>
    </p:spTree>
    <p:extLst>
      <p:ext uri="{BB962C8B-B14F-4D97-AF65-F5344CB8AC3E}">
        <p14:creationId xmlns:p14="http://schemas.microsoft.com/office/powerpoint/2010/main" val="2360597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Image left (Secondary B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BDDD3A-2A64-1B4C-8651-027284E66CF6}"/>
              </a:ext>
            </a:extLst>
          </p:cNvPr>
          <p:cNvPicPr>
            <a:picLocks noChangeAspect="1"/>
          </p:cNvPicPr>
          <p:nvPr userDrawn="1"/>
        </p:nvPicPr>
        <p:blipFill>
          <a:blip r:embed="rId3"/>
          <a:stretch>
            <a:fillRect/>
          </a:stretch>
        </p:blipFill>
        <p:spPr>
          <a:xfrm flipH="1">
            <a:off x="0" y="0"/>
            <a:ext cx="12192000" cy="6858000"/>
          </a:xfrm>
          <a:prstGeom prst="rect">
            <a:avLst/>
          </a:prstGeom>
        </p:spPr>
      </p:pic>
      <p:pic>
        <p:nvPicPr>
          <p:cNvPr id="8" name="Picture 7">
            <a:extLst>
              <a:ext uri="{FF2B5EF4-FFF2-40B4-BE49-F238E27FC236}">
                <a16:creationId xmlns:a16="http://schemas.microsoft.com/office/drawing/2014/main" id="{E5D59209-B823-AE49-930A-64BC89F95CD6}"/>
              </a:ext>
            </a:extLst>
          </p:cNvPr>
          <p:cNvPicPr>
            <a:picLocks noChangeAspect="1"/>
          </p:cNvPicPr>
          <p:nvPr userDrawn="1"/>
        </p:nvPicPr>
        <p:blipFill>
          <a:blip r:embed="rId4"/>
          <a:stretch>
            <a:fillRect/>
          </a:stretch>
        </p:blipFill>
        <p:spPr>
          <a:xfrm>
            <a:off x="0" y="5888684"/>
            <a:ext cx="2280621" cy="562345"/>
          </a:xfrm>
          <a:prstGeom prst="rect">
            <a:avLst/>
          </a:prstGeom>
        </p:spPr>
      </p:pic>
      <p:sp>
        <p:nvSpPr>
          <p:cNvPr id="2" name="Title 1">
            <a:extLst>
              <a:ext uri="{FF2B5EF4-FFF2-40B4-BE49-F238E27FC236}">
                <a16:creationId xmlns:a16="http://schemas.microsoft.com/office/drawing/2014/main" id="{F4572CCE-4143-A447-8F02-0A5F6B303A0F}"/>
              </a:ext>
            </a:extLst>
          </p:cNvPr>
          <p:cNvSpPr>
            <a:spLocks noGrp="1"/>
          </p:cNvSpPr>
          <p:nvPr>
            <p:ph type="title" hasCustomPrompt="1"/>
          </p:nvPr>
        </p:nvSpPr>
        <p:spPr>
          <a:xfrm>
            <a:off x="5835770" y="762691"/>
            <a:ext cx="6356230" cy="738118"/>
          </a:xfrm>
        </p:spPr>
        <p:txBody>
          <a:bodyPr>
            <a:normAutofit/>
          </a:bodyPr>
          <a:lstStyle>
            <a:lvl1pPr>
              <a:defRPr sz="2400" b="1" cap="all" baseline="0">
                <a:solidFill>
                  <a:schemeClr val="bg1"/>
                </a:solidFill>
              </a:defRPr>
            </a:lvl1pPr>
          </a:lstStyle>
          <a:p>
            <a:r>
              <a:rPr lang="en-GB"/>
              <a:t>Lorem ipsum </a:t>
            </a:r>
            <a:r>
              <a:rPr lang="en-GB" err="1"/>
              <a:t>dolor</a:t>
            </a:r>
            <a:r>
              <a:rPr lang="en-GB"/>
              <a:t> sit </a:t>
            </a:r>
            <a:r>
              <a:rPr lang="en-GB" err="1"/>
              <a:t>amet</a:t>
            </a:r>
            <a:endParaRPr lang="en-US"/>
          </a:p>
        </p:txBody>
      </p:sp>
      <p:sp>
        <p:nvSpPr>
          <p:cNvPr id="3" name="Content Placeholder 2">
            <a:extLst>
              <a:ext uri="{FF2B5EF4-FFF2-40B4-BE49-F238E27FC236}">
                <a16:creationId xmlns:a16="http://schemas.microsoft.com/office/drawing/2014/main" id="{C24F0FD3-2C51-B846-9AC9-0EC9D68187CD}"/>
              </a:ext>
            </a:extLst>
          </p:cNvPr>
          <p:cNvSpPr>
            <a:spLocks noGrp="1"/>
          </p:cNvSpPr>
          <p:nvPr>
            <p:ph idx="1" hasCustomPrompt="1"/>
          </p:nvPr>
        </p:nvSpPr>
        <p:spPr>
          <a:xfrm>
            <a:off x="5835770" y="1825625"/>
            <a:ext cx="5683370" cy="4269684"/>
          </a:xfrm>
        </p:spPr>
        <p:txBody>
          <a:bodyPr/>
          <a:lstStyle>
            <a:lvl1pPr marL="0" indent="0">
              <a:lnSpc>
                <a:spcPct val="150000"/>
              </a:lnSpc>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500">
                <a:solidFill>
                  <a:schemeClr val="bg1"/>
                </a:solidFill>
              </a:defRPr>
            </a:lvl4pPr>
            <a:lvl5pPr marL="1828800" indent="0">
              <a:buNone/>
              <a:defRPr sz="1400">
                <a:solidFill>
                  <a:schemeClr val="bg1"/>
                </a:solidFill>
              </a:defRPr>
            </a:lvl5pPr>
          </a:lstStyle>
          <a:p>
            <a:pPr>
              <a:lnSpc>
                <a:spcPct val="130000"/>
              </a:lnSpc>
              <a:spcAft>
                <a:spcPts val="1200"/>
              </a:spcAft>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a:lnSpc>
                <a:spcPct val="130000"/>
              </a:lnSpc>
              <a:spcAft>
                <a:spcPts val="1200"/>
              </a:spcAft>
            </a:pPr>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endParaRPr lang="en-US"/>
          </a:p>
        </p:txBody>
      </p:sp>
    </p:spTree>
    <p:extLst>
      <p:ext uri="{BB962C8B-B14F-4D97-AF65-F5344CB8AC3E}">
        <p14:creationId xmlns:p14="http://schemas.microsoft.com/office/powerpoint/2010/main" val="1671716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Image Top Right (White B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63F149-AFD5-684B-B1F6-B2A16CFE2810}"/>
              </a:ext>
            </a:extLst>
          </p:cNvPr>
          <p:cNvPicPr>
            <a:picLocks noChangeAspect="1"/>
          </p:cNvPicPr>
          <p:nvPr userDrawn="1"/>
        </p:nvPicPr>
        <p:blipFill>
          <a:blip r:embed="rId3"/>
          <a:stretch>
            <a:fillRect/>
          </a:stretch>
        </p:blipFill>
        <p:spPr>
          <a:xfrm>
            <a:off x="-77638" y="0"/>
            <a:ext cx="12269638" cy="6908062"/>
          </a:xfrm>
          <a:prstGeom prst="rect">
            <a:avLst/>
          </a:prstGeom>
        </p:spPr>
      </p:pic>
      <p:sp>
        <p:nvSpPr>
          <p:cNvPr id="2" name="Title 1">
            <a:extLst>
              <a:ext uri="{FF2B5EF4-FFF2-40B4-BE49-F238E27FC236}">
                <a16:creationId xmlns:a16="http://schemas.microsoft.com/office/drawing/2014/main" id="{F4572CCE-4143-A447-8F02-0A5F6B303A0F}"/>
              </a:ext>
            </a:extLst>
          </p:cNvPr>
          <p:cNvSpPr>
            <a:spLocks noGrp="1"/>
          </p:cNvSpPr>
          <p:nvPr>
            <p:ph type="title" hasCustomPrompt="1"/>
          </p:nvPr>
        </p:nvSpPr>
        <p:spPr>
          <a:xfrm>
            <a:off x="741903" y="762691"/>
            <a:ext cx="5995327" cy="738118"/>
          </a:xfrm>
        </p:spPr>
        <p:txBody>
          <a:bodyPr>
            <a:normAutofit/>
          </a:bodyPr>
          <a:lstStyle>
            <a:lvl1pPr>
              <a:defRPr sz="2400" b="1" cap="all" baseline="0">
                <a:solidFill>
                  <a:srgbClr val="00567C"/>
                </a:solidFill>
              </a:defRPr>
            </a:lvl1pPr>
          </a:lstStyle>
          <a:p>
            <a:r>
              <a:rPr lang="en-GB"/>
              <a:t>Lorem ipsum </a:t>
            </a:r>
            <a:r>
              <a:rPr lang="en-GB" err="1"/>
              <a:t>dolor</a:t>
            </a:r>
            <a:r>
              <a:rPr lang="en-GB"/>
              <a:t> sit </a:t>
            </a:r>
            <a:r>
              <a:rPr lang="en-GB" err="1"/>
              <a:t>amet</a:t>
            </a:r>
            <a:endParaRPr lang="en-US"/>
          </a:p>
        </p:txBody>
      </p:sp>
      <p:sp>
        <p:nvSpPr>
          <p:cNvPr id="3" name="Content Placeholder 2">
            <a:extLst>
              <a:ext uri="{FF2B5EF4-FFF2-40B4-BE49-F238E27FC236}">
                <a16:creationId xmlns:a16="http://schemas.microsoft.com/office/drawing/2014/main" id="{C24F0FD3-2C51-B846-9AC9-0EC9D68187CD}"/>
              </a:ext>
            </a:extLst>
          </p:cNvPr>
          <p:cNvSpPr>
            <a:spLocks noGrp="1"/>
          </p:cNvSpPr>
          <p:nvPr>
            <p:ph idx="1" hasCustomPrompt="1"/>
          </p:nvPr>
        </p:nvSpPr>
        <p:spPr>
          <a:xfrm>
            <a:off x="745423" y="1825625"/>
            <a:ext cx="8421155" cy="3807424"/>
          </a:xfrm>
        </p:spPr>
        <p:txBody>
          <a:bodyPr/>
          <a:lstStyle>
            <a:lvl1pPr marL="0" indent="0">
              <a:lnSpc>
                <a:spcPct val="150000"/>
              </a:lnSpc>
              <a:buNone/>
              <a:defRPr sz="2000"/>
            </a:lvl1pPr>
            <a:lvl2pPr marL="457200" indent="0">
              <a:buNone/>
              <a:defRPr sz="1800"/>
            </a:lvl2pPr>
            <a:lvl3pPr marL="914400" indent="0">
              <a:buNone/>
              <a:defRPr sz="1600"/>
            </a:lvl3pPr>
            <a:lvl4pPr marL="1371600" indent="0">
              <a:buNone/>
              <a:defRPr sz="1500"/>
            </a:lvl4pPr>
            <a:lvl5pPr marL="1828800" indent="0">
              <a:buNone/>
              <a:defRPr sz="1400"/>
            </a:lvl5pPr>
          </a:lstStyle>
          <a:p>
            <a:pPr>
              <a:lnSpc>
                <a:spcPct val="130000"/>
              </a:lnSpc>
              <a:spcAft>
                <a:spcPts val="1200"/>
              </a:spcAft>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a:lnSpc>
                <a:spcPct val="130000"/>
              </a:lnSpc>
              <a:spcAft>
                <a:spcPts val="1200"/>
              </a:spcAft>
            </a:pPr>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endParaRPr lang="en-US"/>
          </a:p>
        </p:txBody>
      </p:sp>
      <p:pic>
        <p:nvPicPr>
          <p:cNvPr id="9" name="Picture 8">
            <a:extLst>
              <a:ext uri="{FF2B5EF4-FFF2-40B4-BE49-F238E27FC236}">
                <a16:creationId xmlns:a16="http://schemas.microsoft.com/office/drawing/2014/main" id="{0FD74666-F1C2-AF43-8172-8C19162F101F}"/>
              </a:ext>
            </a:extLst>
          </p:cNvPr>
          <p:cNvPicPr>
            <a:picLocks noChangeAspect="1"/>
          </p:cNvPicPr>
          <p:nvPr userDrawn="1"/>
        </p:nvPicPr>
        <p:blipFill>
          <a:blip r:embed="rId4"/>
          <a:stretch>
            <a:fillRect/>
          </a:stretch>
        </p:blipFill>
        <p:spPr>
          <a:xfrm>
            <a:off x="0" y="5888684"/>
            <a:ext cx="2280621" cy="562345"/>
          </a:xfrm>
          <a:prstGeom prst="rect">
            <a:avLst/>
          </a:prstGeom>
        </p:spPr>
      </p:pic>
    </p:spTree>
    <p:extLst>
      <p:ext uri="{BB962C8B-B14F-4D97-AF65-F5344CB8AC3E}">
        <p14:creationId xmlns:p14="http://schemas.microsoft.com/office/powerpoint/2010/main" val="2788406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15CF59-9832-2042-AFB7-7CAF7EFDCD41}"/>
              </a:ext>
            </a:extLst>
          </p:cNvPr>
          <p:cNvPicPr>
            <a:picLocks noChangeAspect="1"/>
          </p:cNvPicPr>
          <p:nvPr userDrawn="1"/>
        </p:nvPicPr>
        <p:blipFill>
          <a:blip r:embed="rId3"/>
          <a:stretch>
            <a:fillRect/>
          </a:stretch>
        </p:blipFill>
        <p:spPr>
          <a:xfrm>
            <a:off x="0" y="5897068"/>
            <a:ext cx="2280621" cy="559789"/>
          </a:xfrm>
          <a:prstGeom prst="rect">
            <a:avLst/>
          </a:prstGeom>
        </p:spPr>
      </p:pic>
      <p:sp>
        <p:nvSpPr>
          <p:cNvPr id="7" name="Content Placeholder 2">
            <a:extLst>
              <a:ext uri="{FF2B5EF4-FFF2-40B4-BE49-F238E27FC236}">
                <a16:creationId xmlns:a16="http://schemas.microsoft.com/office/drawing/2014/main" id="{BD6A40F3-E507-A143-B1BB-0547990C16B7}"/>
              </a:ext>
            </a:extLst>
          </p:cNvPr>
          <p:cNvSpPr>
            <a:spLocks noGrp="1"/>
          </p:cNvSpPr>
          <p:nvPr>
            <p:ph idx="1" hasCustomPrompt="1"/>
          </p:nvPr>
        </p:nvSpPr>
        <p:spPr>
          <a:xfrm>
            <a:off x="866775" y="809264"/>
            <a:ext cx="10458450" cy="4003776"/>
          </a:xfrm>
        </p:spPr>
        <p:txBody>
          <a:bodyPr>
            <a:normAutofit lnSpcReduction="10000"/>
          </a:bodyPr>
          <a:lstStyle>
            <a:lvl1pPr marL="228600" indent="-228600" algn="ctr">
              <a:lnSpc>
                <a:spcPct val="110000"/>
              </a:lnSpc>
              <a:buFontTx/>
              <a:buNone/>
              <a:defRPr sz="4200" b="1" i="0" baseline="0">
                <a:solidFill>
                  <a:schemeClr val="bg1"/>
                </a:solidFill>
              </a:defRPr>
            </a:lvl1pPr>
          </a:lstStyle>
          <a:p>
            <a:pPr marL="0" indent="0">
              <a:buNone/>
            </a:pPr>
            <a:r>
              <a:rPr lang="en-US" sz="3200"/>
              <a:t>“</a:t>
            </a:r>
            <a:r>
              <a:rPr lang="en-GB" sz="3200" b="1">
                <a:solidFill>
                  <a:schemeClr val="bg1"/>
                </a:solidFill>
              </a:rPr>
              <a:t>Lorem ipsum </a:t>
            </a:r>
            <a:r>
              <a:rPr lang="en-GB" sz="3200" b="1" err="1">
                <a:solidFill>
                  <a:schemeClr val="bg1"/>
                </a:solidFill>
              </a:rPr>
              <a:t>dolor</a:t>
            </a:r>
            <a:r>
              <a:rPr lang="en-GB" sz="3200" b="1">
                <a:solidFill>
                  <a:schemeClr val="bg1"/>
                </a:solidFill>
              </a:rPr>
              <a:t> sit </a:t>
            </a:r>
            <a:r>
              <a:rPr lang="en-GB" sz="3200" b="1" err="1">
                <a:solidFill>
                  <a:schemeClr val="bg1"/>
                </a:solidFill>
              </a:rPr>
              <a:t>amet</a:t>
            </a:r>
            <a:r>
              <a:rPr lang="en-GB" sz="3200" b="1">
                <a:solidFill>
                  <a:schemeClr val="bg1"/>
                </a:solidFill>
              </a:rPr>
              <a:t>, </a:t>
            </a:r>
            <a:r>
              <a:rPr lang="en-GB" sz="3200" b="1" err="1">
                <a:solidFill>
                  <a:schemeClr val="bg1"/>
                </a:solidFill>
              </a:rPr>
              <a:t>consectetur</a:t>
            </a:r>
            <a:r>
              <a:rPr lang="en-GB" sz="3200" b="1">
                <a:solidFill>
                  <a:schemeClr val="bg1"/>
                </a:solidFill>
              </a:rPr>
              <a:t> </a:t>
            </a:r>
            <a:r>
              <a:rPr lang="en-GB" sz="3200" b="1" err="1">
                <a:solidFill>
                  <a:schemeClr val="bg1"/>
                </a:solidFill>
              </a:rPr>
              <a:t>adipiscing</a:t>
            </a:r>
            <a:r>
              <a:rPr lang="en-GB" sz="3200" b="1">
                <a:solidFill>
                  <a:schemeClr val="bg1"/>
                </a:solidFill>
              </a:rPr>
              <a:t> </a:t>
            </a:r>
            <a:r>
              <a:rPr lang="en-GB" sz="3200" b="1" err="1">
                <a:solidFill>
                  <a:schemeClr val="bg1"/>
                </a:solidFill>
              </a:rPr>
              <a:t>elit</a:t>
            </a:r>
            <a:r>
              <a:rPr lang="en-GB" sz="3200" b="1">
                <a:solidFill>
                  <a:schemeClr val="bg1"/>
                </a:solidFill>
              </a:rPr>
              <a:t>, </a:t>
            </a:r>
            <a:r>
              <a:rPr lang="en-GB" sz="3200" b="1" err="1">
                <a:solidFill>
                  <a:schemeClr val="bg1"/>
                </a:solidFill>
              </a:rPr>
              <a:t>sed</a:t>
            </a:r>
            <a:r>
              <a:rPr lang="en-GB" sz="3200" b="1">
                <a:solidFill>
                  <a:schemeClr val="bg1"/>
                </a:solidFill>
              </a:rPr>
              <a:t> do </a:t>
            </a:r>
            <a:r>
              <a:rPr lang="en-GB" sz="3200" b="1" err="1">
                <a:solidFill>
                  <a:schemeClr val="bg1"/>
                </a:solidFill>
              </a:rPr>
              <a:t>eiusmod</a:t>
            </a:r>
            <a:r>
              <a:rPr lang="en-GB" sz="3200" b="1">
                <a:solidFill>
                  <a:schemeClr val="bg1"/>
                </a:solidFill>
              </a:rPr>
              <a:t> </a:t>
            </a:r>
            <a:r>
              <a:rPr lang="en-GB" sz="3200" b="1" err="1">
                <a:solidFill>
                  <a:schemeClr val="bg1"/>
                </a:solidFill>
              </a:rPr>
              <a:t>tempor</a:t>
            </a:r>
            <a:r>
              <a:rPr lang="en-GB" sz="3200" b="1">
                <a:solidFill>
                  <a:schemeClr val="bg1"/>
                </a:solidFill>
              </a:rPr>
              <a:t> </a:t>
            </a:r>
            <a:r>
              <a:rPr lang="en-GB" sz="3200" b="1" err="1">
                <a:solidFill>
                  <a:schemeClr val="bg1"/>
                </a:solidFill>
              </a:rPr>
              <a:t>incididunt</a:t>
            </a:r>
            <a:r>
              <a:rPr lang="en-GB" sz="3200" b="1">
                <a:solidFill>
                  <a:schemeClr val="bg1"/>
                </a:solidFill>
              </a:rPr>
              <a:t> </a:t>
            </a:r>
            <a:r>
              <a:rPr lang="en-GB" sz="3200" b="1" err="1">
                <a:solidFill>
                  <a:schemeClr val="bg1"/>
                </a:solidFill>
              </a:rPr>
              <a:t>ut</a:t>
            </a:r>
            <a:r>
              <a:rPr lang="en-GB" sz="3200" b="1">
                <a:solidFill>
                  <a:schemeClr val="bg1"/>
                </a:solidFill>
              </a:rPr>
              <a:t> </a:t>
            </a:r>
            <a:r>
              <a:rPr lang="en-GB" sz="3200" b="1" err="1">
                <a:solidFill>
                  <a:schemeClr val="bg1"/>
                </a:solidFill>
              </a:rPr>
              <a:t>labore</a:t>
            </a:r>
            <a:r>
              <a:rPr lang="en-GB" sz="3200" b="1">
                <a:solidFill>
                  <a:schemeClr val="bg1"/>
                </a:solidFill>
              </a:rPr>
              <a:t> et dolore magna </a:t>
            </a:r>
            <a:r>
              <a:rPr lang="en-GB" sz="3200" b="1" err="1">
                <a:solidFill>
                  <a:schemeClr val="bg1"/>
                </a:solidFill>
              </a:rPr>
              <a:t>aliqua</a:t>
            </a:r>
            <a:r>
              <a:rPr lang="en-GB" sz="3200" b="1">
                <a:solidFill>
                  <a:schemeClr val="bg1"/>
                </a:solidFill>
              </a:rPr>
              <a:t>. Ut </a:t>
            </a:r>
            <a:r>
              <a:rPr lang="en-GB" sz="3200" b="1" err="1">
                <a:solidFill>
                  <a:schemeClr val="bg1"/>
                </a:solidFill>
              </a:rPr>
              <a:t>enim</a:t>
            </a:r>
            <a:r>
              <a:rPr lang="en-GB" sz="3200" b="1">
                <a:solidFill>
                  <a:schemeClr val="bg1"/>
                </a:solidFill>
              </a:rPr>
              <a:t> ad minim </a:t>
            </a:r>
            <a:r>
              <a:rPr lang="en-GB" sz="3200" b="1" err="1">
                <a:solidFill>
                  <a:schemeClr val="bg1"/>
                </a:solidFill>
              </a:rPr>
              <a:t>veniam</a:t>
            </a:r>
            <a:r>
              <a:rPr lang="en-GB" sz="3200" b="1">
                <a:solidFill>
                  <a:schemeClr val="bg1"/>
                </a:solidFill>
              </a:rPr>
              <a:t>, </a:t>
            </a:r>
            <a:r>
              <a:rPr lang="en-GB" sz="3200" b="1" err="1">
                <a:solidFill>
                  <a:schemeClr val="bg1"/>
                </a:solidFill>
              </a:rPr>
              <a:t>quis</a:t>
            </a:r>
            <a:r>
              <a:rPr lang="en-GB" sz="3200" b="1">
                <a:solidFill>
                  <a:schemeClr val="bg1"/>
                </a:solidFill>
              </a:rPr>
              <a:t> </a:t>
            </a:r>
            <a:r>
              <a:rPr lang="en-GB" sz="3200" b="1" err="1">
                <a:solidFill>
                  <a:schemeClr val="bg1"/>
                </a:solidFill>
              </a:rPr>
              <a:t>nostrud</a:t>
            </a:r>
            <a:r>
              <a:rPr lang="en-GB" sz="3200" b="1">
                <a:solidFill>
                  <a:schemeClr val="bg1"/>
                </a:solidFill>
              </a:rPr>
              <a:t> exercitation </a:t>
            </a:r>
            <a:r>
              <a:rPr lang="en-GB" sz="3200" b="1" err="1">
                <a:solidFill>
                  <a:schemeClr val="bg1"/>
                </a:solidFill>
              </a:rPr>
              <a:t>ullamco</a:t>
            </a:r>
            <a:r>
              <a:rPr lang="en-GB" sz="3200" b="1">
                <a:solidFill>
                  <a:schemeClr val="bg1"/>
                </a:solidFill>
              </a:rPr>
              <a:t> </a:t>
            </a:r>
            <a:r>
              <a:rPr lang="en-GB" sz="3200" b="1" err="1">
                <a:solidFill>
                  <a:schemeClr val="bg1"/>
                </a:solidFill>
              </a:rPr>
              <a:t>laboris</a:t>
            </a:r>
            <a:r>
              <a:rPr lang="en-GB" sz="3200" b="1">
                <a:solidFill>
                  <a:schemeClr val="bg1"/>
                </a:solidFill>
              </a:rPr>
              <a:t> nisi </a:t>
            </a:r>
            <a:r>
              <a:rPr lang="en-GB" sz="3200" b="1" err="1">
                <a:solidFill>
                  <a:schemeClr val="bg1"/>
                </a:solidFill>
              </a:rPr>
              <a:t>ut</a:t>
            </a:r>
            <a:r>
              <a:rPr lang="en-GB" sz="3200" b="1">
                <a:solidFill>
                  <a:schemeClr val="bg1"/>
                </a:solidFill>
              </a:rPr>
              <a:t> </a:t>
            </a:r>
            <a:r>
              <a:rPr lang="en-GB" sz="3200" b="1" err="1">
                <a:solidFill>
                  <a:schemeClr val="bg1"/>
                </a:solidFill>
              </a:rPr>
              <a:t>aliquip</a:t>
            </a:r>
            <a:r>
              <a:rPr lang="en-GB" sz="3200" b="1">
                <a:solidFill>
                  <a:schemeClr val="bg1"/>
                </a:solidFill>
              </a:rPr>
              <a:t> ex”</a:t>
            </a:r>
          </a:p>
        </p:txBody>
      </p:sp>
      <p:sp>
        <p:nvSpPr>
          <p:cNvPr id="4" name="Content Placeholder 2">
            <a:extLst>
              <a:ext uri="{FF2B5EF4-FFF2-40B4-BE49-F238E27FC236}">
                <a16:creationId xmlns:a16="http://schemas.microsoft.com/office/drawing/2014/main" id="{14F0525B-CA42-C845-954A-E76C4AFAC75C}"/>
              </a:ext>
            </a:extLst>
          </p:cNvPr>
          <p:cNvSpPr>
            <a:spLocks noGrp="1"/>
          </p:cNvSpPr>
          <p:nvPr>
            <p:ph idx="10" hasCustomPrompt="1"/>
          </p:nvPr>
        </p:nvSpPr>
        <p:spPr>
          <a:xfrm>
            <a:off x="866775" y="5075159"/>
            <a:ext cx="10458450" cy="559789"/>
          </a:xfrm>
        </p:spPr>
        <p:txBody>
          <a:bodyPr>
            <a:normAutofit lnSpcReduction="10000"/>
          </a:bodyPr>
          <a:lstStyle>
            <a:lvl1pPr marL="228600" indent="-228600" algn="ctr">
              <a:lnSpc>
                <a:spcPct val="110000"/>
              </a:lnSpc>
              <a:buFontTx/>
              <a:buNone/>
              <a:defRPr sz="3600" b="1" i="0" baseline="0">
                <a:solidFill>
                  <a:schemeClr val="bg1"/>
                </a:solidFill>
              </a:defRPr>
            </a:lvl1pPr>
          </a:lstStyle>
          <a:p>
            <a:pPr marL="0" indent="0">
              <a:buNone/>
            </a:pPr>
            <a:r>
              <a:rPr lang="en-GB" sz="3200" b="1">
                <a:solidFill>
                  <a:schemeClr val="bg1"/>
                </a:solidFill>
              </a:rPr>
              <a:t>John smith: Lorem ipsum </a:t>
            </a:r>
            <a:r>
              <a:rPr lang="en-GB" sz="3200" b="1" err="1">
                <a:solidFill>
                  <a:schemeClr val="bg1"/>
                </a:solidFill>
              </a:rPr>
              <a:t>dolor</a:t>
            </a:r>
            <a:r>
              <a:rPr lang="en-GB" sz="3200" b="1">
                <a:solidFill>
                  <a:schemeClr val="bg1"/>
                </a:solidFill>
              </a:rPr>
              <a:t> sit </a:t>
            </a:r>
            <a:r>
              <a:rPr lang="en-GB" sz="3200" b="1" err="1">
                <a:solidFill>
                  <a:schemeClr val="bg1"/>
                </a:solidFill>
              </a:rPr>
              <a:t>amet</a:t>
            </a:r>
            <a:endParaRPr lang="en-US" sz="3200"/>
          </a:p>
        </p:txBody>
      </p:sp>
    </p:spTree>
    <p:extLst>
      <p:ext uri="{BB962C8B-B14F-4D97-AF65-F5344CB8AC3E}">
        <p14:creationId xmlns:p14="http://schemas.microsoft.com/office/powerpoint/2010/main" val="845727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E23930-1414-624D-8198-A696A9FED1DB}"/>
              </a:ext>
            </a:extLst>
          </p:cNvPr>
          <p:cNvPicPr>
            <a:picLocks noChangeAspect="1"/>
          </p:cNvPicPr>
          <p:nvPr userDrawn="1"/>
        </p:nvPicPr>
        <p:blipFill>
          <a:blip r:embed="rId3"/>
          <a:stretch>
            <a:fillRect/>
          </a:stretch>
        </p:blipFill>
        <p:spPr>
          <a:xfrm>
            <a:off x="0" y="0"/>
            <a:ext cx="12192000" cy="6184900"/>
          </a:xfrm>
          <a:prstGeom prst="rect">
            <a:avLst/>
          </a:prstGeom>
        </p:spPr>
      </p:pic>
      <p:pic>
        <p:nvPicPr>
          <p:cNvPr id="7" name="Picture 6">
            <a:extLst>
              <a:ext uri="{FF2B5EF4-FFF2-40B4-BE49-F238E27FC236}">
                <a16:creationId xmlns:a16="http://schemas.microsoft.com/office/drawing/2014/main" id="{66A4140B-D6AC-5445-A007-3EA5EB9844C0}"/>
              </a:ext>
            </a:extLst>
          </p:cNvPr>
          <p:cNvPicPr>
            <a:picLocks noChangeAspect="1"/>
          </p:cNvPicPr>
          <p:nvPr userDrawn="1"/>
        </p:nvPicPr>
        <p:blipFill>
          <a:blip r:embed="rId4"/>
          <a:stretch>
            <a:fillRect/>
          </a:stretch>
        </p:blipFill>
        <p:spPr>
          <a:xfrm>
            <a:off x="9767944" y="670411"/>
            <a:ext cx="1524598" cy="586970"/>
          </a:xfrm>
          <a:prstGeom prst="rect">
            <a:avLst/>
          </a:prstGeom>
        </p:spPr>
      </p:pic>
      <p:sp>
        <p:nvSpPr>
          <p:cNvPr id="9" name="Content Placeholder 2">
            <a:extLst>
              <a:ext uri="{FF2B5EF4-FFF2-40B4-BE49-F238E27FC236}">
                <a16:creationId xmlns:a16="http://schemas.microsoft.com/office/drawing/2014/main" id="{C1DAE74F-7693-0449-B6B2-90CAB51692DF}"/>
              </a:ext>
            </a:extLst>
          </p:cNvPr>
          <p:cNvSpPr>
            <a:spLocks noGrp="1"/>
          </p:cNvSpPr>
          <p:nvPr>
            <p:ph idx="1" hasCustomPrompt="1"/>
          </p:nvPr>
        </p:nvSpPr>
        <p:spPr>
          <a:xfrm>
            <a:off x="679241" y="1921474"/>
            <a:ext cx="3839750" cy="942496"/>
          </a:xfrm>
        </p:spPr>
        <p:txBody>
          <a:bodyPr>
            <a:normAutofit/>
          </a:bodyPr>
          <a:lstStyle>
            <a:lvl1pPr marL="0" indent="0">
              <a:lnSpc>
                <a:spcPts val="1440"/>
              </a:lnSpc>
              <a:buNone/>
              <a:defRPr sz="2200" b="0" baseline="0">
                <a:solidFill>
                  <a:schemeClr val="bg1"/>
                </a:solidFill>
              </a:defRPr>
            </a:lvl1pPr>
            <a:lvl2pPr marL="457200" indent="0">
              <a:buNone/>
              <a:defRPr sz="2200" b="1">
                <a:solidFill>
                  <a:schemeClr val="bg1"/>
                </a:solidFill>
              </a:defRPr>
            </a:lvl2pPr>
            <a:lvl3pPr marL="914400" indent="0">
              <a:buNone/>
              <a:defRPr sz="2200" b="1">
                <a:solidFill>
                  <a:schemeClr val="bg1"/>
                </a:solidFill>
              </a:defRPr>
            </a:lvl3pPr>
            <a:lvl4pPr marL="1371600" indent="0">
              <a:buNone/>
              <a:defRPr sz="2200" b="1">
                <a:solidFill>
                  <a:schemeClr val="bg1"/>
                </a:solidFill>
              </a:defRPr>
            </a:lvl4pPr>
            <a:lvl5pPr marL="1828800" indent="0">
              <a:buNone/>
              <a:defRPr sz="2200" b="1">
                <a:solidFill>
                  <a:schemeClr val="bg1"/>
                </a:solidFill>
              </a:defRPr>
            </a:lvl5pPr>
          </a:lstStyle>
          <a:p>
            <a:pPr lvl="0"/>
            <a:r>
              <a:rPr lang="en-US"/>
              <a:t>Lorem Ipsum</a:t>
            </a:r>
          </a:p>
          <a:p>
            <a:pPr lvl="0"/>
            <a:r>
              <a:rPr lang="en-US"/>
              <a:t>37th January 2021</a:t>
            </a:r>
          </a:p>
        </p:txBody>
      </p:sp>
      <p:sp>
        <p:nvSpPr>
          <p:cNvPr id="10" name="Title 1">
            <a:extLst>
              <a:ext uri="{FF2B5EF4-FFF2-40B4-BE49-F238E27FC236}">
                <a16:creationId xmlns:a16="http://schemas.microsoft.com/office/drawing/2014/main" id="{1B7565D9-6446-F248-87F8-2D7A99F6A271}"/>
              </a:ext>
            </a:extLst>
          </p:cNvPr>
          <p:cNvSpPr>
            <a:spLocks noGrp="1"/>
          </p:cNvSpPr>
          <p:nvPr>
            <p:ph type="title" hasCustomPrompt="1"/>
          </p:nvPr>
        </p:nvSpPr>
        <p:spPr>
          <a:xfrm>
            <a:off x="679241" y="638626"/>
            <a:ext cx="4131298" cy="850449"/>
          </a:xfrm>
        </p:spPr>
        <p:txBody>
          <a:bodyPr>
            <a:normAutofit/>
          </a:bodyPr>
          <a:lstStyle>
            <a:lvl1pPr>
              <a:defRPr sz="2200" b="1" cap="all" baseline="0">
                <a:solidFill>
                  <a:schemeClr val="bg1"/>
                </a:solidFill>
              </a:defRPr>
            </a:lvl1pPr>
          </a:lstStyle>
          <a:p>
            <a:r>
              <a:rPr lang="en-GB"/>
              <a:t>Lorem ipsum </a:t>
            </a:r>
            <a:br>
              <a:rPr lang="en-GB"/>
            </a:br>
            <a:r>
              <a:rPr lang="en-GB" err="1"/>
              <a:t>dolor</a:t>
            </a:r>
            <a:r>
              <a:rPr lang="en-GB"/>
              <a:t> sit </a:t>
            </a:r>
            <a:r>
              <a:rPr lang="en-GB" err="1"/>
              <a:t>amet</a:t>
            </a:r>
            <a:endParaRPr lang="en-US"/>
          </a:p>
        </p:txBody>
      </p:sp>
    </p:spTree>
    <p:extLst>
      <p:ext uri="{BB962C8B-B14F-4D97-AF65-F5344CB8AC3E}">
        <p14:creationId xmlns:p14="http://schemas.microsoft.com/office/powerpoint/2010/main" val="972679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Blu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551BAC6-B9F9-FE4C-AFA6-385B4212626C}"/>
              </a:ext>
            </a:extLst>
          </p:cNvPr>
          <p:cNvCxnSpPr>
            <a:cxnSpLocks/>
          </p:cNvCxnSpPr>
          <p:nvPr userDrawn="1"/>
        </p:nvCxnSpPr>
        <p:spPr>
          <a:xfrm>
            <a:off x="5505691" y="3429000"/>
            <a:ext cx="1180618" cy="0"/>
          </a:xfrm>
          <a:prstGeom prst="line">
            <a:avLst/>
          </a:prstGeom>
          <a:ln w="25400">
            <a:solidFill>
              <a:srgbClr val="AA9767"/>
            </a:solidFill>
          </a:ln>
        </p:spPr>
        <p:style>
          <a:lnRef idx="1">
            <a:schemeClr val="accent1"/>
          </a:lnRef>
          <a:fillRef idx="0">
            <a:schemeClr val="accent1"/>
          </a:fillRef>
          <a:effectRef idx="0">
            <a:schemeClr val="accent1"/>
          </a:effectRef>
          <a:fontRef idx="minor">
            <a:schemeClr val="tx1"/>
          </a:fontRef>
        </p:style>
      </p:cxnSp>
      <p:sp>
        <p:nvSpPr>
          <p:cNvPr id="19" name="Content Placeholder 18">
            <a:extLst>
              <a:ext uri="{FF2B5EF4-FFF2-40B4-BE49-F238E27FC236}">
                <a16:creationId xmlns:a16="http://schemas.microsoft.com/office/drawing/2014/main" id="{E96FE813-7C4C-B449-BE7F-BA84588E6C5C}"/>
              </a:ext>
            </a:extLst>
          </p:cNvPr>
          <p:cNvSpPr>
            <a:spLocks noGrp="1"/>
          </p:cNvSpPr>
          <p:nvPr>
            <p:ph sz="quarter" idx="10" hasCustomPrompt="1"/>
          </p:nvPr>
        </p:nvSpPr>
        <p:spPr>
          <a:xfrm>
            <a:off x="966788" y="2253286"/>
            <a:ext cx="10387012" cy="1020763"/>
          </a:xfrm>
        </p:spPr>
        <p:txBody>
          <a:bodyPr anchor="ctr" anchorCtr="0">
            <a:normAutofit/>
          </a:bodyPr>
          <a:lstStyle>
            <a:lvl1pPr algn="ctr">
              <a:buNone/>
              <a:defRPr sz="4400" b="1" cap="all" baseline="0">
                <a:solidFill>
                  <a:schemeClr val="bg1"/>
                </a:solidFill>
              </a:defRPr>
            </a:lvl1pPr>
          </a:lstStyle>
          <a:p>
            <a:pPr lvl="0"/>
            <a:r>
              <a:rPr lang="en-GB"/>
              <a:t>SECTION DIVIDER</a:t>
            </a:r>
            <a:endParaRPr lang="en-US"/>
          </a:p>
        </p:txBody>
      </p:sp>
      <p:sp>
        <p:nvSpPr>
          <p:cNvPr id="21" name="Content Placeholder 20">
            <a:extLst>
              <a:ext uri="{FF2B5EF4-FFF2-40B4-BE49-F238E27FC236}">
                <a16:creationId xmlns:a16="http://schemas.microsoft.com/office/drawing/2014/main" id="{7A8F39C6-FF3D-2245-BE49-53F68A335A72}"/>
              </a:ext>
            </a:extLst>
          </p:cNvPr>
          <p:cNvSpPr>
            <a:spLocks noGrp="1"/>
          </p:cNvSpPr>
          <p:nvPr>
            <p:ph sz="quarter" idx="11" hasCustomPrompt="1"/>
          </p:nvPr>
        </p:nvSpPr>
        <p:spPr>
          <a:xfrm>
            <a:off x="966788" y="3618536"/>
            <a:ext cx="10387012" cy="966788"/>
          </a:xfrm>
        </p:spPr>
        <p:txBody>
          <a:bodyPr anchor="ctr" anchorCtr="0"/>
          <a:lstStyle>
            <a:lvl1pPr algn="ctr">
              <a:buNone/>
              <a:defRPr sz="3200">
                <a:solidFill>
                  <a:schemeClr val="bg1"/>
                </a:solidFill>
              </a:defRPr>
            </a:lvl1pPr>
          </a:lstStyle>
          <a:p>
            <a:pPr lvl="0"/>
            <a:r>
              <a:rPr lang="en-GB"/>
              <a:t>Sub Title</a:t>
            </a:r>
            <a:endParaRPr lang="en-US"/>
          </a:p>
        </p:txBody>
      </p:sp>
    </p:spTree>
    <p:extLst>
      <p:ext uri="{BB962C8B-B14F-4D97-AF65-F5344CB8AC3E}">
        <p14:creationId xmlns:p14="http://schemas.microsoft.com/office/powerpoint/2010/main" val="4063292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Gol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551BAC6-B9F9-FE4C-AFA6-385B4212626C}"/>
              </a:ext>
            </a:extLst>
          </p:cNvPr>
          <p:cNvCxnSpPr>
            <a:cxnSpLocks/>
          </p:cNvCxnSpPr>
          <p:nvPr userDrawn="1"/>
        </p:nvCxnSpPr>
        <p:spPr>
          <a:xfrm>
            <a:off x="5505691" y="3429000"/>
            <a:ext cx="118061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18">
            <a:extLst>
              <a:ext uri="{FF2B5EF4-FFF2-40B4-BE49-F238E27FC236}">
                <a16:creationId xmlns:a16="http://schemas.microsoft.com/office/drawing/2014/main" id="{F58B4931-C2EE-8F48-BA12-2DF74AA7DCAA}"/>
              </a:ext>
            </a:extLst>
          </p:cNvPr>
          <p:cNvSpPr>
            <a:spLocks noGrp="1"/>
          </p:cNvSpPr>
          <p:nvPr>
            <p:ph sz="quarter" idx="10" hasCustomPrompt="1"/>
          </p:nvPr>
        </p:nvSpPr>
        <p:spPr>
          <a:xfrm>
            <a:off x="966788" y="2253286"/>
            <a:ext cx="10387012" cy="1020763"/>
          </a:xfrm>
        </p:spPr>
        <p:txBody>
          <a:bodyPr anchor="ctr" anchorCtr="0">
            <a:normAutofit/>
          </a:bodyPr>
          <a:lstStyle>
            <a:lvl1pPr algn="ctr">
              <a:buNone/>
              <a:defRPr sz="4400" b="1" cap="all" baseline="0">
                <a:solidFill>
                  <a:srgbClr val="005471"/>
                </a:solidFill>
              </a:defRPr>
            </a:lvl1pPr>
          </a:lstStyle>
          <a:p>
            <a:pPr lvl="0"/>
            <a:r>
              <a:rPr lang="en-GB"/>
              <a:t>SECTION DIVIDER</a:t>
            </a:r>
            <a:endParaRPr lang="en-US"/>
          </a:p>
        </p:txBody>
      </p:sp>
      <p:sp>
        <p:nvSpPr>
          <p:cNvPr id="11" name="Content Placeholder 20">
            <a:extLst>
              <a:ext uri="{FF2B5EF4-FFF2-40B4-BE49-F238E27FC236}">
                <a16:creationId xmlns:a16="http://schemas.microsoft.com/office/drawing/2014/main" id="{C0F35FB7-2123-E647-A26C-246EA3DDF492}"/>
              </a:ext>
            </a:extLst>
          </p:cNvPr>
          <p:cNvSpPr>
            <a:spLocks noGrp="1"/>
          </p:cNvSpPr>
          <p:nvPr>
            <p:ph sz="quarter" idx="11" hasCustomPrompt="1"/>
          </p:nvPr>
        </p:nvSpPr>
        <p:spPr>
          <a:xfrm>
            <a:off x="966788" y="3618536"/>
            <a:ext cx="10387012" cy="966788"/>
          </a:xfrm>
        </p:spPr>
        <p:txBody>
          <a:bodyPr anchor="ctr" anchorCtr="0"/>
          <a:lstStyle>
            <a:lvl1pPr algn="ctr">
              <a:buNone/>
              <a:defRPr sz="3200">
                <a:solidFill>
                  <a:srgbClr val="005471"/>
                </a:solidFill>
              </a:defRPr>
            </a:lvl1pPr>
          </a:lstStyle>
          <a:p>
            <a:pPr lvl="0"/>
            <a:r>
              <a:rPr lang="en-GB"/>
              <a:t>Sub Title</a:t>
            </a:r>
            <a:endParaRPr lang="en-US"/>
          </a:p>
        </p:txBody>
      </p:sp>
    </p:spTree>
    <p:extLst>
      <p:ext uri="{BB962C8B-B14F-4D97-AF65-F5344CB8AC3E}">
        <p14:creationId xmlns:p14="http://schemas.microsoft.com/office/powerpoint/2010/main" val="392954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2CCE-4143-A447-8F02-0A5F6B303A0F}"/>
              </a:ext>
            </a:extLst>
          </p:cNvPr>
          <p:cNvSpPr>
            <a:spLocks noGrp="1"/>
          </p:cNvSpPr>
          <p:nvPr>
            <p:ph type="title" hasCustomPrompt="1"/>
          </p:nvPr>
        </p:nvSpPr>
        <p:spPr>
          <a:xfrm>
            <a:off x="745423" y="762691"/>
            <a:ext cx="10712799" cy="738118"/>
          </a:xfrm>
        </p:spPr>
        <p:txBody>
          <a:bodyPr>
            <a:normAutofit/>
          </a:bodyPr>
          <a:lstStyle>
            <a:lvl1pPr>
              <a:defRPr sz="2400" b="1" cap="all" baseline="0">
                <a:solidFill>
                  <a:srgbClr val="00567C"/>
                </a:solidFill>
              </a:defRPr>
            </a:lvl1pPr>
          </a:lstStyle>
          <a:p>
            <a:r>
              <a:rPr lang="en-GB"/>
              <a:t>Lorem ipsum </a:t>
            </a:r>
            <a:r>
              <a:rPr lang="en-GB" err="1"/>
              <a:t>dolor</a:t>
            </a:r>
            <a:r>
              <a:rPr lang="en-GB"/>
              <a:t> sit </a:t>
            </a:r>
            <a:r>
              <a:rPr lang="en-GB" err="1"/>
              <a:t>amet</a:t>
            </a:r>
            <a:endParaRPr lang="en-US"/>
          </a:p>
        </p:txBody>
      </p:sp>
      <p:sp>
        <p:nvSpPr>
          <p:cNvPr id="3" name="Content Placeholder 2">
            <a:extLst>
              <a:ext uri="{FF2B5EF4-FFF2-40B4-BE49-F238E27FC236}">
                <a16:creationId xmlns:a16="http://schemas.microsoft.com/office/drawing/2014/main" id="{C24F0FD3-2C51-B846-9AC9-0EC9D68187CD}"/>
              </a:ext>
            </a:extLst>
          </p:cNvPr>
          <p:cNvSpPr>
            <a:spLocks noGrp="1"/>
          </p:cNvSpPr>
          <p:nvPr>
            <p:ph idx="1" hasCustomPrompt="1"/>
          </p:nvPr>
        </p:nvSpPr>
        <p:spPr>
          <a:xfrm>
            <a:off x="745423" y="1825625"/>
            <a:ext cx="10712799" cy="3902315"/>
          </a:xfrm>
        </p:spPr>
        <p:txBody>
          <a:bodyPr/>
          <a:lstStyle>
            <a:lvl1pPr marL="0" indent="0">
              <a:lnSpc>
                <a:spcPct val="150000"/>
              </a:lnSpc>
              <a:buNone/>
              <a:defRPr sz="2000"/>
            </a:lvl1pPr>
            <a:lvl2pPr marL="457200" indent="0">
              <a:buNone/>
              <a:defRPr sz="1800"/>
            </a:lvl2pPr>
            <a:lvl3pPr marL="914400" indent="0">
              <a:buNone/>
              <a:defRPr sz="1600"/>
            </a:lvl3pPr>
            <a:lvl4pPr marL="1371600" indent="0">
              <a:buNone/>
              <a:defRPr sz="1500"/>
            </a:lvl4pPr>
            <a:lvl5pPr marL="1828800" indent="0">
              <a:buNone/>
              <a:defRPr sz="1400"/>
            </a:lvl5pPr>
          </a:lstStyle>
          <a:p>
            <a:pPr>
              <a:lnSpc>
                <a:spcPct val="130000"/>
              </a:lnSpc>
              <a:spcAft>
                <a:spcPts val="1200"/>
              </a:spcAft>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a:lnSpc>
                <a:spcPct val="130000"/>
              </a:lnSpc>
              <a:spcAft>
                <a:spcPts val="1200"/>
              </a:spcAft>
            </a:pPr>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endParaRPr lang="en-US"/>
          </a:p>
        </p:txBody>
      </p:sp>
      <p:pic>
        <p:nvPicPr>
          <p:cNvPr id="9" name="Picture 8">
            <a:extLst>
              <a:ext uri="{FF2B5EF4-FFF2-40B4-BE49-F238E27FC236}">
                <a16:creationId xmlns:a16="http://schemas.microsoft.com/office/drawing/2014/main" id="{633396D2-50B6-DF4A-9E16-D8ED9F549B29}"/>
              </a:ext>
            </a:extLst>
          </p:cNvPr>
          <p:cNvPicPr>
            <a:picLocks noChangeAspect="1"/>
          </p:cNvPicPr>
          <p:nvPr userDrawn="1"/>
        </p:nvPicPr>
        <p:blipFill>
          <a:blip r:embed="rId2"/>
          <a:stretch>
            <a:fillRect/>
          </a:stretch>
        </p:blipFill>
        <p:spPr>
          <a:xfrm>
            <a:off x="0" y="5888684"/>
            <a:ext cx="2280621" cy="562345"/>
          </a:xfrm>
          <a:prstGeom prst="rect">
            <a:avLst/>
          </a:prstGeom>
        </p:spPr>
      </p:pic>
    </p:spTree>
    <p:extLst>
      <p:ext uri="{BB962C8B-B14F-4D97-AF65-F5344CB8AC3E}">
        <p14:creationId xmlns:p14="http://schemas.microsoft.com/office/powerpoint/2010/main" val="1642441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Light Gold BG)">
    <p:bg>
      <p:bgPr>
        <a:solidFill>
          <a:srgbClr val="EAE7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2CCE-4143-A447-8F02-0A5F6B303A0F}"/>
              </a:ext>
            </a:extLst>
          </p:cNvPr>
          <p:cNvSpPr>
            <a:spLocks noGrp="1"/>
          </p:cNvSpPr>
          <p:nvPr>
            <p:ph type="title" hasCustomPrompt="1"/>
          </p:nvPr>
        </p:nvSpPr>
        <p:spPr>
          <a:xfrm>
            <a:off x="745423" y="762691"/>
            <a:ext cx="10684578" cy="738118"/>
          </a:xfrm>
        </p:spPr>
        <p:txBody>
          <a:bodyPr>
            <a:normAutofit/>
          </a:bodyPr>
          <a:lstStyle>
            <a:lvl1pPr>
              <a:defRPr sz="2400" b="1" cap="all" baseline="0">
                <a:solidFill>
                  <a:srgbClr val="00567C"/>
                </a:solidFill>
              </a:defRPr>
            </a:lvl1pPr>
          </a:lstStyle>
          <a:p>
            <a:r>
              <a:rPr lang="en-GB"/>
              <a:t>Lorem ipsum </a:t>
            </a:r>
            <a:r>
              <a:rPr lang="en-GB" err="1"/>
              <a:t>dolor</a:t>
            </a:r>
            <a:r>
              <a:rPr lang="en-GB"/>
              <a:t> sit </a:t>
            </a:r>
            <a:r>
              <a:rPr lang="en-GB" err="1"/>
              <a:t>amet</a:t>
            </a:r>
            <a:endParaRPr lang="en-US"/>
          </a:p>
        </p:txBody>
      </p:sp>
      <p:sp>
        <p:nvSpPr>
          <p:cNvPr id="3" name="Content Placeholder 2">
            <a:extLst>
              <a:ext uri="{FF2B5EF4-FFF2-40B4-BE49-F238E27FC236}">
                <a16:creationId xmlns:a16="http://schemas.microsoft.com/office/drawing/2014/main" id="{C24F0FD3-2C51-B846-9AC9-0EC9D68187CD}"/>
              </a:ext>
            </a:extLst>
          </p:cNvPr>
          <p:cNvSpPr>
            <a:spLocks noGrp="1"/>
          </p:cNvSpPr>
          <p:nvPr>
            <p:ph idx="1" hasCustomPrompt="1"/>
          </p:nvPr>
        </p:nvSpPr>
        <p:spPr>
          <a:xfrm>
            <a:off x="745423" y="1825625"/>
            <a:ext cx="10684578" cy="3893688"/>
          </a:xfrm>
        </p:spPr>
        <p:txBody>
          <a:bodyPr/>
          <a:lstStyle>
            <a:lvl1pPr marL="0" indent="0">
              <a:lnSpc>
                <a:spcPct val="150000"/>
              </a:lnSpc>
              <a:buNone/>
              <a:defRPr sz="2000"/>
            </a:lvl1pPr>
            <a:lvl2pPr marL="457200" indent="0">
              <a:buNone/>
              <a:defRPr sz="1800"/>
            </a:lvl2pPr>
            <a:lvl3pPr marL="914400" indent="0">
              <a:buNone/>
              <a:defRPr sz="1600"/>
            </a:lvl3pPr>
            <a:lvl4pPr marL="1371600" indent="0">
              <a:buNone/>
              <a:defRPr sz="1500"/>
            </a:lvl4pPr>
            <a:lvl5pPr marL="1828800" indent="0">
              <a:buNone/>
              <a:defRPr sz="1400"/>
            </a:lvl5pPr>
          </a:lstStyle>
          <a:p>
            <a:pPr>
              <a:lnSpc>
                <a:spcPct val="130000"/>
              </a:lnSpc>
              <a:spcAft>
                <a:spcPts val="1200"/>
              </a:spcAft>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a:lnSpc>
                <a:spcPct val="130000"/>
              </a:lnSpc>
              <a:spcAft>
                <a:spcPts val="1200"/>
              </a:spcAft>
            </a:pPr>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endParaRPr lang="en-US"/>
          </a:p>
        </p:txBody>
      </p:sp>
      <p:pic>
        <p:nvPicPr>
          <p:cNvPr id="9" name="Picture 8">
            <a:extLst>
              <a:ext uri="{FF2B5EF4-FFF2-40B4-BE49-F238E27FC236}">
                <a16:creationId xmlns:a16="http://schemas.microsoft.com/office/drawing/2014/main" id="{633396D2-50B6-DF4A-9E16-D8ED9F549B29}"/>
              </a:ext>
            </a:extLst>
          </p:cNvPr>
          <p:cNvPicPr>
            <a:picLocks noChangeAspect="1"/>
          </p:cNvPicPr>
          <p:nvPr userDrawn="1"/>
        </p:nvPicPr>
        <p:blipFill>
          <a:blip r:embed="rId2"/>
          <a:stretch>
            <a:fillRect/>
          </a:stretch>
        </p:blipFill>
        <p:spPr>
          <a:xfrm>
            <a:off x="0" y="5888684"/>
            <a:ext cx="2280621" cy="562345"/>
          </a:xfrm>
          <a:prstGeom prst="rect">
            <a:avLst/>
          </a:prstGeom>
        </p:spPr>
      </p:pic>
    </p:spTree>
    <p:extLst>
      <p:ext uri="{BB962C8B-B14F-4D97-AF65-F5344CB8AC3E}">
        <p14:creationId xmlns:p14="http://schemas.microsoft.com/office/powerpoint/2010/main" val="604850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GAA Blue BG)">
    <p:bg>
      <p:bgPr>
        <a:solidFill>
          <a:srgbClr val="00567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2CCE-4143-A447-8F02-0A5F6B303A0F}"/>
              </a:ext>
            </a:extLst>
          </p:cNvPr>
          <p:cNvSpPr>
            <a:spLocks noGrp="1"/>
          </p:cNvSpPr>
          <p:nvPr>
            <p:ph type="title" hasCustomPrompt="1"/>
          </p:nvPr>
        </p:nvSpPr>
        <p:spPr>
          <a:xfrm>
            <a:off x="745423" y="762691"/>
            <a:ext cx="10608377" cy="738118"/>
          </a:xfrm>
          <a:noFill/>
        </p:spPr>
        <p:txBody>
          <a:bodyPr>
            <a:normAutofit/>
          </a:bodyPr>
          <a:lstStyle>
            <a:lvl1pPr>
              <a:defRPr sz="2400" b="1" cap="all" baseline="0">
                <a:solidFill>
                  <a:schemeClr val="bg1"/>
                </a:solidFill>
              </a:defRPr>
            </a:lvl1pPr>
          </a:lstStyle>
          <a:p>
            <a:r>
              <a:rPr lang="en-GB"/>
              <a:t>Lorem ipsum </a:t>
            </a:r>
            <a:r>
              <a:rPr lang="en-GB" err="1"/>
              <a:t>dolor</a:t>
            </a:r>
            <a:r>
              <a:rPr lang="en-GB"/>
              <a:t> sit </a:t>
            </a:r>
            <a:r>
              <a:rPr lang="en-GB" err="1"/>
              <a:t>amet</a:t>
            </a:r>
            <a:endParaRPr lang="en-US"/>
          </a:p>
        </p:txBody>
      </p:sp>
      <p:sp>
        <p:nvSpPr>
          <p:cNvPr id="3" name="Content Placeholder 2">
            <a:extLst>
              <a:ext uri="{FF2B5EF4-FFF2-40B4-BE49-F238E27FC236}">
                <a16:creationId xmlns:a16="http://schemas.microsoft.com/office/drawing/2014/main" id="{C24F0FD3-2C51-B846-9AC9-0EC9D68187CD}"/>
              </a:ext>
            </a:extLst>
          </p:cNvPr>
          <p:cNvSpPr>
            <a:spLocks noGrp="1"/>
          </p:cNvSpPr>
          <p:nvPr>
            <p:ph idx="1" hasCustomPrompt="1"/>
          </p:nvPr>
        </p:nvSpPr>
        <p:spPr>
          <a:xfrm>
            <a:off x="745423" y="1825625"/>
            <a:ext cx="10608377" cy="3790171"/>
          </a:xfrm>
        </p:spPr>
        <p:txBody>
          <a:bodyPr/>
          <a:lstStyle>
            <a:lvl1pPr marL="0" indent="0">
              <a:lnSpc>
                <a:spcPct val="150000"/>
              </a:lnSpc>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500">
                <a:solidFill>
                  <a:schemeClr val="bg1"/>
                </a:solidFill>
              </a:defRPr>
            </a:lvl4pPr>
            <a:lvl5pPr marL="1828800" indent="0">
              <a:buNone/>
              <a:defRPr sz="1400">
                <a:solidFill>
                  <a:schemeClr val="bg1"/>
                </a:solidFill>
              </a:defRPr>
            </a:lvl5pPr>
          </a:lstStyle>
          <a:p>
            <a:pPr>
              <a:lnSpc>
                <a:spcPct val="130000"/>
              </a:lnSpc>
              <a:spcAft>
                <a:spcPts val="1200"/>
              </a:spcAft>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a:lnSpc>
                <a:spcPct val="130000"/>
              </a:lnSpc>
              <a:spcAft>
                <a:spcPts val="1200"/>
              </a:spcAft>
            </a:pPr>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endParaRPr lang="en-US"/>
          </a:p>
        </p:txBody>
      </p:sp>
      <p:pic>
        <p:nvPicPr>
          <p:cNvPr id="6" name="Picture 5">
            <a:extLst>
              <a:ext uri="{FF2B5EF4-FFF2-40B4-BE49-F238E27FC236}">
                <a16:creationId xmlns:a16="http://schemas.microsoft.com/office/drawing/2014/main" id="{99E97227-BCB7-B54D-9C2B-0E97A4C732FA}"/>
              </a:ext>
            </a:extLst>
          </p:cNvPr>
          <p:cNvPicPr>
            <a:picLocks noChangeAspect="1"/>
          </p:cNvPicPr>
          <p:nvPr userDrawn="1"/>
        </p:nvPicPr>
        <p:blipFill>
          <a:blip r:embed="rId2"/>
          <a:stretch>
            <a:fillRect/>
          </a:stretch>
        </p:blipFill>
        <p:spPr>
          <a:xfrm>
            <a:off x="0" y="5897068"/>
            <a:ext cx="2280621" cy="559789"/>
          </a:xfrm>
          <a:prstGeom prst="rect">
            <a:avLst/>
          </a:prstGeom>
        </p:spPr>
      </p:pic>
    </p:spTree>
    <p:extLst>
      <p:ext uri="{BB962C8B-B14F-4D97-AF65-F5344CB8AC3E}">
        <p14:creationId xmlns:p14="http://schemas.microsoft.com/office/powerpoint/2010/main" val="322856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Image right (White B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2398A-BA47-F94C-9C9B-0D2E31E8B543}"/>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E327EA2-25DB-F049-AA2F-D2371E07036D}"/>
              </a:ext>
            </a:extLst>
          </p:cNvPr>
          <p:cNvPicPr>
            <a:picLocks noChangeAspect="1"/>
          </p:cNvPicPr>
          <p:nvPr userDrawn="1"/>
        </p:nvPicPr>
        <p:blipFill>
          <a:blip r:embed="rId4"/>
          <a:stretch>
            <a:fillRect/>
          </a:stretch>
        </p:blipFill>
        <p:spPr>
          <a:xfrm>
            <a:off x="0" y="5888684"/>
            <a:ext cx="2280621" cy="562345"/>
          </a:xfrm>
          <a:prstGeom prst="rect">
            <a:avLst/>
          </a:prstGeom>
        </p:spPr>
      </p:pic>
      <p:sp>
        <p:nvSpPr>
          <p:cNvPr id="2" name="Title 1">
            <a:extLst>
              <a:ext uri="{FF2B5EF4-FFF2-40B4-BE49-F238E27FC236}">
                <a16:creationId xmlns:a16="http://schemas.microsoft.com/office/drawing/2014/main" id="{F4572CCE-4143-A447-8F02-0A5F6B303A0F}"/>
              </a:ext>
            </a:extLst>
          </p:cNvPr>
          <p:cNvSpPr>
            <a:spLocks noGrp="1"/>
          </p:cNvSpPr>
          <p:nvPr>
            <p:ph type="title" hasCustomPrompt="1"/>
          </p:nvPr>
        </p:nvSpPr>
        <p:spPr>
          <a:xfrm>
            <a:off x="734439" y="762691"/>
            <a:ext cx="6459991" cy="738118"/>
          </a:xfrm>
        </p:spPr>
        <p:txBody>
          <a:bodyPr>
            <a:normAutofit/>
          </a:bodyPr>
          <a:lstStyle>
            <a:lvl1pPr>
              <a:defRPr sz="2400" b="1" cap="all" baseline="0">
                <a:solidFill>
                  <a:srgbClr val="00567C"/>
                </a:solidFill>
              </a:defRPr>
            </a:lvl1pPr>
          </a:lstStyle>
          <a:p>
            <a:r>
              <a:rPr lang="en-GB"/>
              <a:t>Lorem ipsum </a:t>
            </a:r>
            <a:r>
              <a:rPr lang="en-GB" err="1"/>
              <a:t>dolor</a:t>
            </a:r>
            <a:r>
              <a:rPr lang="en-GB"/>
              <a:t> sit </a:t>
            </a:r>
            <a:r>
              <a:rPr lang="en-GB" err="1"/>
              <a:t>amet</a:t>
            </a:r>
            <a:endParaRPr lang="en-US"/>
          </a:p>
        </p:txBody>
      </p:sp>
      <p:sp>
        <p:nvSpPr>
          <p:cNvPr id="3" name="Content Placeholder 2">
            <a:extLst>
              <a:ext uri="{FF2B5EF4-FFF2-40B4-BE49-F238E27FC236}">
                <a16:creationId xmlns:a16="http://schemas.microsoft.com/office/drawing/2014/main" id="{C24F0FD3-2C51-B846-9AC9-0EC9D68187CD}"/>
              </a:ext>
            </a:extLst>
          </p:cNvPr>
          <p:cNvSpPr>
            <a:spLocks noGrp="1"/>
          </p:cNvSpPr>
          <p:nvPr>
            <p:ph idx="1" hasCustomPrompt="1"/>
          </p:nvPr>
        </p:nvSpPr>
        <p:spPr>
          <a:xfrm>
            <a:off x="745423" y="1825625"/>
            <a:ext cx="5776147" cy="3807424"/>
          </a:xfrm>
        </p:spPr>
        <p:txBody>
          <a:bodyPr/>
          <a:lstStyle>
            <a:lvl1pPr marL="0" indent="0">
              <a:lnSpc>
                <a:spcPct val="150000"/>
              </a:lnSpc>
              <a:buNone/>
              <a:defRPr sz="2000"/>
            </a:lvl1pPr>
            <a:lvl2pPr marL="457200" indent="0">
              <a:buNone/>
              <a:defRPr sz="1800"/>
            </a:lvl2pPr>
            <a:lvl3pPr marL="914400" indent="0">
              <a:buNone/>
              <a:defRPr sz="1600"/>
            </a:lvl3pPr>
            <a:lvl4pPr marL="1371600" indent="0">
              <a:buNone/>
              <a:defRPr sz="1500"/>
            </a:lvl4pPr>
            <a:lvl5pPr marL="1828800" indent="0">
              <a:buNone/>
              <a:defRPr sz="1400"/>
            </a:lvl5pPr>
          </a:lstStyle>
          <a:p>
            <a:pPr>
              <a:lnSpc>
                <a:spcPct val="130000"/>
              </a:lnSpc>
              <a:spcAft>
                <a:spcPts val="1200"/>
              </a:spcAft>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a:lnSpc>
                <a:spcPct val="130000"/>
              </a:lnSpc>
              <a:spcAft>
                <a:spcPts val="1200"/>
              </a:spcAft>
            </a:pPr>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a:t>
            </a:r>
            <a:endParaRPr lang="en-US"/>
          </a:p>
        </p:txBody>
      </p:sp>
    </p:spTree>
    <p:extLst>
      <p:ext uri="{BB962C8B-B14F-4D97-AF65-F5344CB8AC3E}">
        <p14:creationId xmlns:p14="http://schemas.microsoft.com/office/powerpoint/2010/main" val="3678142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Image right (Gold B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Picture 7" descr="Shape, icon&#10;&#10;Description automatically generated">
            <a:extLst>
              <a:ext uri="{FF2B5EF4-FFF2-40B4-BE49-F238E27FC236}">
                <a16:creationId xmlns:a16="http://schemas.microsoft.com/office/drawing/2014/main" id="{814E18CE-382E-2D49-B830-BC78D3F4D56E}"/>
              </a:ext>
            </a:extLst>
          </p:cNvPr>
          <p:cNvPicPr>
            <a:picLocks noChangeAspect="1"/>
          </p:cNvPicPr>
          <p:nvPr userDrawn="1"/>
        </p:nvPicPr>
        <p:blipFill>
          <a:blip r:embed="rId3"/>
          <a:stretch>
            <a:fillRect/>
          </a:stretch>
        </p:blipFill>
        <p:spPr>
          <a:xfrm>
            <a:off x="5639" y="0"/>
            <a:ext cx="12180722" cy="6858000"/>
          </a:xfrm>
          <a:prstGeom prst="rect">
            <a:avLst/>
          </a:prstGeom>
        </p:spPr>
      </p:pic>
      <p:pic>
        <p:nvPicPr>
          <p:cNvPr id="6" name="Picture 5">
            <a:extLst>
              <a:ext uri="{FF2B5EF4-FFF2-40B4-BE49-F238E27FC236}">
                <a16:creationId xmlns:a16="http://schemas.microsoft.com/office/drawing/2014/main" id="{1E327EA2-25DB-F049-AA2F-D2371E07036D}"/>
              </a:ext>
            </a:extLst>
          </p:cNvPr>
          <p:cNvPicPr>
            <a:picLocks noChangeAspect="1"/>
          </p:cNvPicPr>
          <p:nvPr userDrawn="1"/>
        </p:nvPicPr>
        <p:blipFill>
          <a:blip r:embed="rId4"/>
          <a:stretch>
            <a:fillRect/>
          </a:stretch>
        </p:blipFill>
        <p:spPr>
          <a:xfrm>
            <a:off x="0" y="5888684"/>
            <a:ext cx="2280621" cy="562345"/>
          </a:xfrm>
          <a:prstGeom prst="rect">
            <a:avLst/>
          </a:prstGeom>
        </p:spPr>
      </p:pic>
      <p:sp>
        <p:nvSpPr>
          <p:cNvPr id="2" name="Title 1">
            <a:extLst>
              <a:ext uri="{FF2B5EF4-FFF2-40B4-BE49-F238E27FC236}">
                <a16:creationId xmlns:a16="http://schemas.microsoft.com/office/drawing/2014/main" id="{F4572CCE-4143-A447-8F02-0A5F6B303A0F}"/>
              </a:ext>
            </a:extLst>
          </p:cNvPr>
          <p:cNvSpPr>
            <a:spLocks noGrp="1"/>
          </p:cNvSpPr>
          <p:nvPr>
            <p:ph type="title" hasCustomPrompt="1"/>
          </p:nvPr>
        </p:nvSpPr>
        <p:spPr>
          <a:xfrm>
            <a:off x="734439" y="762691"/>
            <a:ext cx="6459991" cy="738118"/>
          </a:xfrm>
        </p:spPr>
        <p:txBody>
          <a:bodyPr>
            <a:normAutofit/>
          </a:bodyPr>
          <a:lstStyle>
            <a:lvl1pPr>
              <a:defRPr sz="2400" b="1" cap="all" baseline="0">
                <a:solidFill>
                  <a:schemeClr val="bg1"/>
                </a:solidFill>
              </a:defRPr>
            </a:lvl1pPr>
          </a:lstStyle>
          <a:p>
            <a:r>
              <a:rPr lang="en-GB"/>
              <a:t>Lorem ipsum </a:t>
            </a:r>
            <a:r>
              <a:rPr lang="en-GB" err="1"/>
              <a:t>dolor</a:t>
            </a:r>
            <a:r>
              <a:rPr lang="en-GB"/>
              <a:t> sit </a:t>
            </a:r>
            <a:r>
              <a:rPr lang="en-GB" err="1"/>
              <a:t>amet</a:t>
            </a:r>
            <a:endParaRPr lang="en-US"/>
          </a:p>
        </p:txBody>
      </p:sp>
      <p:sp>
        <p:nvSpPr>
          <p:cNvPr id="3" name="Content Placeholder 2">
            <a:extLst>
              <a:ext uri="{FF2B5EF4-FFF2-40B4-BE49-F238E27FC236}">
                <a16:creationId xmlns:a16="http://schemas.microsoft.com/office/drawing/2014/main" id="{C24F0FD3-2C51-B846-9AC9-0EC9D68187CD}"/>
              </a:ext>
            </a:extLst>
          </p:cNvPr>
          <p:cNvSpPr>
            <a:spLocks noGrp="1"/>
          </p:cNvSpPr>
          <p:nvPr>
            <p:ph idx="1" hasCustomPrompt="1"/>
          </p:nvPr>
        </p:nvSpPr>
        <p:spPr>
          <a:xfrm>
            <a:off x="745423" y="1825625"/>
            <a:ext cx="5776147" cy="3807424"/>
          </a:xfrm>
        </p:spPr>
        <p:txBody>
          <a:bodyPr/>
          <a:lstStyle>
            <a:lvl1pPr marL="0" indent="0">
              <a:lnSpc>
                <a:spcPct val="150000"/>
              </a:lnSpc>
              <a:buNone/>
              <a:defRPr sz="2000">
                <a:solidFill>
                  <a:schemeClr val="bg1"/>
                </a:solidFill>
              </a:defRPr>
            </a:lvl1pPr>
            <a:lvl2pPr marL="457200" indent="0">
              <a:buNone/>
              <a:defRPr sz="1800"/>
            </a:lvl2pPr>
            <a:lvl3pPr marL="914400" indent="0">
              <a:buNone/>
              <a:defRPr sz="1600"/>
            </a:lvl3pPr>
            <a:lvl4pPr marL="1371600" indent="0">
              <a:buNone/>
              <a:defRPr sz="1500"/>
            </a:lvl4pPr>
            <a:lvl5pPr marL="1828800" indent="0">
              <a:buNone/>
              <a:defRPr sz="1400"/>
            </a:lvl5pPr>
          </a:lstStyle>
          <a:p>
            <a:pPr>
              <a:lnSpc>
                <a:spcPct val="130000"/>
              </a:lnSpc>
              <a:spcAft>
                <a:spcPts val="1200"/>
              </a:spcAft>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a:lnSpc>
                <a:spcPct val="130000"/>
              </a:lnSpc>
              <a:spcAft>
                <a:spcPts val="1200"/>
              </a:spcAft>
            </a:pPr>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a:t>
            </a:r>
            <a:endParaRPr lang="en-US"/>
          </a:p>
        </p:txBody>
      </p:sp>
    </p:spTree>
    <p:extLst>
      <p:ext uri="{BB962C8B-B14F-4D97-AF65-F5344CB8AC3E}">
        <p14:creationId xmlns:p14="http://schemas.microsoft.com/office/powerpoint/2010/main" val="963117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Image right (Secondary B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BDDD3A-2A64-1B4C-8651-027284E66CF6}"/>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E5D59209-B823-AE49-930A-64BC89F95CD6}"/>
              </a:ext>
            </a:extLst>
          </p:cNvPr>
          <p:cNvPicPr>
            <a:picLocks noChangeAspect="1"/>
          </p:cNvPicPr>
          <p:nvPr userDrawn="1"/>
        </p:nvPicPr>
        <p:blipFill>
          <a:blip r:embed="rId4"/>
          <a:stretch>
            <a:fillRect/>
          </a:stretch>
        </p:blipFill>
        <p:spPr>
          <a:xfrm>
            <a:off x="0" y="5888684"/>
            <a:ext cx="2280621" cy="562345"/>
          </a:xfrm>
          <a:prstGeom prst="rect">
            <a:avLst/>
          </a:prstGeom>
        </p:spPr>
      </p:pic>
      <p:sp>
        <p:nvSpPr>
          <p:cNvPr id="2" name="Title 1">
            <a:extLst>
              <a:ext uri="{FF2B5EF4-FFF2-40B4-BE49-F238E27FC236}">
                <a16:creationId xmlns:a16="http://schemas.microsoft.com/office/drawing/2014/main" id="{F4572CCE-4143-A447-8F02-0A5F6B303A0F}"/>
              </a:ext>
            </a:extLst>
          </p:cNvPr>
          <p:cNvSpPr>
            <a:spLocks noGrp="1"/>
          </p:cNvSpPr>
          <p:nvPr>
            <p:ph type="title" hasCustomPrompt="1"/>
          </p:nvPr>
        </p:nvSpPr>
        <p:spPr>
          <a:xfrm>
            <a:off x="734439" y="762691"/>
            <a:ext cx="6459991" cy="738118"/>
          </a:xfrm>
        </p:spPr>
        <p:txBody>
          <a:bodyPr>
            <a:normAutofit/>
          </a:bodyPr>
          <a:lstStyle>
            <a:lvl1pPr>
              <a:defRPr sz="2400" b="1" cap="all" baseline="0">
                <a:solidFill>
                  <a:schemeClr val="bg1"/>
                </a:solidFill>
              </a:defRPr>
            </a:lvl1pPr>
          </a:lstStyle>
          <a:p>
            <a:r>
              <a:rPr lang="en-GB"/>
              <a:t>Lorem ipsum </a:t>
            </a:r>
            <a:r>
              <a:rPr lang="en-GB" err="1"/>
              <a:t>dolor</a:t>
            </a:r>
            <a:r>
              <a:rPr lang="en-GB"/>
              <a:t> sit </a:t>
            </a:r>
            <a:r>
              <a:rPr lang="en-GB" err="1"/>
              <a:t>amet</a:t>
            </a:r>
            <a:endParaRPr lang="en-US"/>
          </a:p>
        </p:txBody>
      </p:sp>
      <p:sp>
        <p:nvSpPr>
          <p:cNvPr id="3" name="Content Placeholder 2">
            <a:extLst>
              <a:ext uri="{FF2B5EF4-FFF2-40B4-BE49-F238E27FC236}">
                <a16:creationId xmlns:a16="http://schemas.microsoft.com/office/drawing/2014/main" id="{C24F0FD3-2C51-B846-9AC9-0EC9D68187CD}"/>
              </a:ext>
            </a:extLst>
          </p:cNvPr>
          <p:cNvSpPr>
            <a:spLocks noGrp="1"/>
          </p:cNvSpPr>
          <p:nvPr>
            <p:ph idx="1" hasCustomPrompt="1"/>
          </p:nvPr>
        </p:nvSpPr>
        <p:spPr>
          <a:xfrm>
            <a:off x="745423" y="1825625"/>
            <a:ext cx="5776147" cy="3807424"/>
          </a:xfrm>
        </p:spPr>
        <p:txBody>
          <a:bodyPr/>
          <a:lstStyle>
            <a:lvl1pPr marL="0" indent="0">
              <a:lnSpc>
                <a:spcPct val="150000"/>
              </a:lnSpc>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500">
                <a:solidFill>
                  <a:schemeClr val="bg1"/>
                </a:solidFill>
              </a:defRPr>
            </a:lvl4pPr>
            <a:lvl5pPr marL="1828800" indent="0">
              <a:buNone/>
              <a:defRPr sz="1400">
                <a:solidFill>
                  <a:schemeClr val="bg1"/>
                </a:solidFill>
              </a:defRPr>
            </a:lvl5pPr>
          </a:lstStyle>
          <a:p>
            <a:pPr>
              <a:lnSpc>
                <a:spcPct val="130000"/>
              </a:lnSpc>
              <a:spcAft>
                <a:spcPts val="1200"/>
              </a:spcAft>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a:lnSpc>
                <a:spcPct val="130000"/>
              </a:lnSpc>
              <a:spcAft>
                <a:spcPts val="1200"/>
              </a:spcAft>
            </a:pPr>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a:t>
            </a:r>
            <a:endParaRPr lang="en-US"/>
          </a:p>
        </p:txBody>
      </p:sp>
    </p:spTree>
    <p:extLst>
      <p:ext uri="{BB962C8B-B14F-4D97-AF65-F5344CB8AC3E}">
        <p14:creationId xmlns:p14="http://schemas.microsoft.com/office/powerpoint/2010/main" val="3664154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1FC352-7BDD-7B40-AC05-6A8C13DA6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5D4DB3-F127-E041-9224-F36493F8A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C2268-B271-E74D-8D2C-C91872BA13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9E137-DAFD-364B-BA23-9326F6F7A924}" type="datetimeFigureOut">
              <a:rPr lang="en-US" smtClean="0"/>
              <a:t>3/26/2025</a:t>
            </a:fld>
            <a:endParaRPr lang="en-US"/>
          </a:p>
        </p:txBody>
      </p:sp>
      <p:sp>
        <p:nvSpPr>
          <p:cNvPr id="5" name="Footer Placeholder 4">
            <a:extLst>
              <a:ext uri="{FF2B5EF4-FFF2-40B4-BE49-F238E27FC236}">
                <a16:creationId xmlns:a16="http://schemas.microsoft.com/office/drawing/2014/main" id="{94838EC5-0BC5-584C-983A-1BCE0CE91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A9362B-68EA-2A46-A3D7-12FE5E2DDE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3935D-6A4B-9148-901D-0C34ED3B1106}" type="slidenum">
              <a:rPr lang="en-US" smtClean="0"/>
              <a:t>‹#›</a:t>
            </a:fld>
            <a:endParaRPr lang="en-US"/>
          </a:p>
        </p:txBody>
      </p:sp>
    </p:spTree>
    <p:extLst>
      <p:ext uri="{BB962C8B-B14F-4D97-AF65-F5344CB8AC3E}">
        <p14:creationId xmlns:p14="http://schemas.microsoft.com/office/powerpoint/2010/main" val="3687797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hyperlink" Target="Go%20Games%20Workshop"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gaa.ie/my-gaa/getting-involved/go-games" TargetMode="External"/><Relationship Id="rId2" Type="http://schemas.openxmlformats.org/officeDocument/2006/relationships/hyperlink" Target="https://forms.office.com/Pages/ResponsePage.aspx?id=hrxFrNSvpUKfwz6H4bd_zpiscANQbBJJglb9khI1R25UMkhGSDY3SVMwQUI1UFgwV0YxMjRDNUI3Ti4u&amp;wdLOR=c87F730BC-9ED5-4F21-8BEE-F00A099461CF" TargetMode="Externa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image" Target="../media/image20.png"/><Relationship Id="rId16" Type="http://schemas.openxmlformats.org/officeDocument/2006/relationships/diagramColors" Target="../diagrams/colors4.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Learning.gaa.ie" TargetMode="External"/><Relationship Id="rId2" Type="http://schemas.openxmlformats.org/officeDocument/2006/relationships/hyperlink" Target="https://www.gaa.ie/my-gaa/getting-involved/go-games" TargetMode="External"/><Relationship Id="rId1" Type="http://schemas.openxmlformats.org/officeDocument/2006/relationships/slideLayout" Target="../slideLayouts/slideLayout4.xml"/><Relationship Id="rId6" Type="http://schemas.openxmlformats.org/officeDocument/2006/relationships/hyperlink" Target="https://learning.gaa.ie/planner#activity-selector" TargetMode="External"/><Relationship Id="rId5" Type="http://schemas.openxmlformats.org/officeDocument/2006/relationships/hyperlink" Target="https://learning.gaa.ie/GaelicGamesPlayerPathway" TargetMode="External"/><Relationship Id="rId4" Type="http://schemas.openxmlformats.org/officeDocument/2006/relationships/hyperlink" Target="mailto:brian.laverty.gdm.tyrone@gaa.i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learning.gaa.ie/planner#activity-selector"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https://learning.gaa.ie/GaelicGamesPlayerPathway" TargetMode="External"/><Relationship Id="rId5" Type="http://schemas.openxmlformats.org/officeDocument/2006/relationships/image" Target="../media/image22.jpe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A3D25-71A7-624F-BE01-0B35C5E6AB0F}"/>
              </a:ext>
            </a:extLst>
          </p:cNvPr>
          <p:cNvSpPr>
            <a:spLocks noGrp="1"/>
          </p:cNvSpPr>
          <p:nvPr>
            <p:ph type="ctrTitle"/>
          </p:nvPr>
        </p:nvSpPr>
        <p:spPr>
          <a:xfrm>
            <a:off x="569917" y="1047429"/>
            <a:ext cx="8864081" cy="1203930"/>
          </a:xfrm>
        </p:spPr>
        <p:txBody>
          <a:bodyPr>
            <a:noAutofit/>
          </a:bodyPr>
          <a:lstStyle/>
          <a:p>
            <a:br>
              <a:rPr lang="en-US" sz="3200"/>
            </a:br>
            <a:r>
              <a:rPr lang="en-US" sz="3200"/>
              <a:t>GO Games Workshop</a:t>
            </a:r>
          </a:p>
        </p:txBody>
      </p:sp>
      <p:sp>
        <p:nvSpPr>
          <p:cNvPr id="3" name="Subtitle 2">
            <a:extLst>
              <a:ext uri="{FF2B5EF4-FFF2-40B4-BE49-F238E27FC236}">
                <a16:creationId xmlns:a16="http://schemas.microsoft.com/office/drawing/2014/main" id="{D68C79B3-5D4E-014F-98BE-490EE36EAED7}"/>
              </a:ext>
            </a:extLst>
          </p:cNvPr>
          <p:cNvSpPr>
            <a:spLocks noGrp="1"/>
          </p:cNvSpPr>
          <p:nvPr>
            <p:ph type="subTitle" idx="1"/>
          </p:nvPr>
        </p:nvSpPr>
        <p:spPr>
          <a:xfrm>
            <a:off x="525037" y="2685422"/>
            <a:ext cx="3166696" cy="743578"/>
          </a:xfrm>
        </p:spPr>
        <p:txBody>
          <a:bodyPr vert="horz" lIns="91440" tIns="45720" rIns="91440" bIns="45720" rtlCol="0" anchor="t">
            <a:normAutofit fontScale="62500" lnSpcReduction="20000"/>
          </a:bodyPr>
          <a:lstStyle/>
          <a:p>
            <a:r>
              <a:rPr lang="en-US"/>
              <a:t>Presenter, Macartan McKenna, Brian Laverty, Fiachra Mc Nulty</a:t>
            </a:r>
          </a:p>
          <a:p>
            <a:r>
              <a:rPr lang="en-US"/>
              <a:t>Date, 26/3/25</a:t>
            </a:r>
          </a:p>
        </p:txBody>
      </p:sp>
      <p:pic>
        <p:nvPicPr>
          <p:cNvPr id="9" name="Picture 8" descr="A logo with colorful design&#10;&#10;Description automatically generated with medium confidence">
            <a:extLst>
              <a:ext uri="{FF2B5EF4-FFF2-40B4-BE49-F238E27FC236}">
                <a16:creationId xmlns:a16="http://schemas.microsoft.com/office/drawing/2014/main" id="{070DEB6B-CBAB-399C-8895-B2F16C675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998" y="1376903"/>
            <a:ext cx="2093827" cy="1481785"/>
          </a:xfrm>
          <a:prstGeom prst="rect">
            <a:avLst/>
          </a:prstGeom>
        </p:spPr>
      </p:pic>
      <p:sp>
        <p:nvSpPr>
          <p:cNvPr id="4" name="Oval 3">
            <a:extLst>
              <a:ext uri="{FF2B5EF4-FFF2-40B4-BE49-F238E27FC236}">
                <a16:creationId xmlns:a16="http://schemas.microsoft.com/office/drawing/2014/main" id="{E7BC0D83-5EAD-3C3A-6352-9B6C5082C163}"/>
              </a:ext>
            </a:extLst>
          </p:cNvPr>
          <p:cNvSpPr/>
          <p:nvPr/>
        </p:nvSpPr>
        <p:spPr>
          <a:xfrm>
            <a:off x="1243173" y="318499"/>
            <a:ext cx="1407560" cy="13150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Oval 4">
            <a:extLst>
              <a:ext uri="{FF2B5EF4-FFF2-40B4-BE49-F238E27FC236}">
                <a16:creationId xmlns:a16="http://schemas.microsoft.com/office/drawing/2014/main" id="{F49DC279-A62B-68C6-2409-EA16D151B3D6}"/>
              </a:ext>
            </a:extLst>
          </p:cNvPr>
          <p:cNvSpPr/>
          <p:nvPr/>
        </p:nvSpPr>
        <p:spPr>
          <a:xfrm>
            <a:off x="3854825" y="316787"/>
            <a:ext cx="1407560" cy="13150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Box 5">
            <a:extLst>
              <a:ext uri="{FF2B5EF4-FFF2-40B4-BE49-F238E27FC236}">
                <a16:creationId xmlns:a16="http://schemas.microsoft.com/office/drawing/2014/main" id="{F60CC409-82A6-E13D-8677-8F75B3439554}"/>
              </a:ext>
            </a:extLst>
          </p:cNvPr>
          <p:cNvSpPr txBox="1"/>
          <p:nvPr/>
        </p:nvSpPr>
        <p:spPr>
          <a:xfrm>
            <a:off x="3934076" y="651167"/>
            <a:ext cx="1249060" cy="646331"/>
          </a:xfrm>
          <a:prstGeom prst="rect">
            <a:avLst/>
          </a:prstGeom>
          <a:noFill/>
        </p:spPr>
        <p:txBody>
          <a:bodyPr wrap="none" rtlCol="0">
            <a:spAutoFit/>
          </a:bodyPr>
          <a:lstStyle/>
          <a:p>
            <a:pPr algn="ctr"/>
            <a:r>
              <a:rPr lang="en-GB"/>
              <a:t>Provincial </a:t>
            </a:r>
          </a:p>
          <a:p>
            <a:pPr algn="ctr"/>
            <a:r>
              <a:rPr lang="en-GB"/>
              <a:t>Crest</a:t>
            </a:r>
            <a:endParaRPr lang="en-IE"/>
          </a:p>
        </p:txBody>
      </p:sp>
      <p:sp>
        <p:nvSpPr>
          <p:cNvPr id="8" name="TextBox 7">
            <a:extLst>
              <a:ext uri="{FF2B5EF4-FFF2-40B4-BE49-F238E27FC236}">
                <a16:creationId xmlns:a16="http://schemas.microsoft.com/office/drawing/2014/main" id="{FF3556E4-8092-BB3C-67B6-D1CA45359C64}"/>
              </a:ext>
            </a:extLst>
          </p:cNvPr>
          <p:cNvSpPr txBox="1"/>
          <p:nvPr/>
        </p:nvSpPr>
        <p:spPr>
          <a:xfrm>
            <a:off x="1457075" y="651166"/>
            <a:ext cx="979755" cy="646331"/>
          </a:xfrm>
          <a:prstGeom prst="rect">
            <a:avLst/>
          </a:prstGeom>
          <a:noFill/>
        </p:spPr>
        <p:txBody>
          <a:bodyPr wrap="none" rtlCol="0">
            <a:spAutoFit/>
          </a:bodyPr>
          <a:lstStyle/>
          <a:p>
            <a:pPr algn="ctr"/>
            <a:r>
              <a:rPr lang="en-GB"/>
              <a:t>County </a:t>
            </a:r>
          </a:p>
          <a:p>
            <a:pPr algn="ctr"/>
            <a:r>
              <a:rPr lang="en-GB"/>
              <a:t>Crest</a:t>
            </a:r>
            <a:endParaRPr lang="en-IE"/>
          </a:p>
        </p:txBody>
      </p:sp>
      <p:pic>
        <p:nvPicPr>
          <p:cNvPr id="10" name="Picture 9" descr="A red hand with a circle&#10;&#10;Description automatically generated">
            <a:extLst>
              <a:ext uri="{FF2B5EF4-FFF2-40B4-BE49-F238E27FC236}">
                <a16:creationId xmlns:a16="http://schemas.microsoft.com/office/drawing/2014/main" id="{6DB48453-7AD4-0747-DAA7-DF713922E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264" y="99589"/>
            <a:ext cx="1677485" cy="1677485"/>
          </a:xfrm>
          <a:prstGeom prst="rect">
            <a:avLst/>
          </a:prstGeom>
        </p:spPr>
      </p:pic>
      <p:pic>
        <p:nvPicPr>
          <p:cNvPr id="12" name="Picture 11" descr="A black and yellow logo with a red hand&#10;&#10;Description automatically generated">
            <a:extLst>
              <a:ext uri="{FF2B5EF4-FFF2-40B4-BE49-F238E27FC236}">
                <a16:creationId xmlns:a16="http://schemas.microsoft.com/office/drawing/2014/main" id="{287C4166-5019-A3CA-C090-AA594E4758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6820" y="99589"/>
            <a:ext cx="2889180" cy="1621573"/>
          </a:xfrm>
          <a:prstGeom prst="rect">
            <a:avLst/>
          </a:prstGeom>
        </p:spPr>
      </p:pic>
    </p:spTree>
    <p:extLst>
      <p:ext uri="{BB962C8B-B14F-4D97-AF65-F5344CB8AC3E}">
        <p14:creationId xmlns:p14="http://schemas.microsoft.com/office/powerpoint/2010/main" val="328618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1812B-9C8C-D772-A64F-F1C81BC21962}"/>
              </a:ext>
            </a:extLst>
          </p:cNvPr>
          <p:cNvSpPr>
            <a:spLocks noGrp="1"/>
          </p:cNvSpPr>
          <p:nvPr>
            <p:ph type="title"/>
          </p:nvPr>
        </p:nvSpPr>
        <p:spPr>
          <a:xfrm>
            <a:off x="735397" y="241323"/>
            <a:ext cx="10712799" cy="738118"/>
          </a:xfrm>
        </p:spPr>
        <p:txBody>
          <a:bodyPr/>
          <a:lstStyle/>
          <a:p>
            <a:pPr algn="ctr"/>
            <a:r>
              <a:rPr lang="en-US" dirty="0">
                <a:cs typeface="Arial"/>
              </a:rPr>
              <a:t>Host GO - gAMES DATES</a:t>
            </a:r>
          </a:p>
        </p:txBody>
      </p:sp>
      <p:graphicFrame>
        <p:nvGraphicFramePr>
          <p:cNvPr id="29" name="Content Placeholder 28">
            <a:extLst>
              <a:ext uri="{FF2B5EF4-FFF2-40B4-BE49-F238E27FC236}">
                <a16:creationId xmlns:a16="http://schemas.microsoft.com/office/drawing/2014/main" id="{DFC35ECA-A322-9D2B-8E18-C4D40A353CAA}"/>
              </a:ext>
            </a:extLst>
          </p:cNvPr>
          <p:cNvGraphicFramePr>
            <a:graphicFrameLocks noGrp="1"/>
          </p:cNvGraphicFramePr>
          <p:nvPr>
            <p:ph idx="1"/>
            <p:extLst>
              <p:ext uri="{D42A27DB-BD31-4B8C-83A1-F6EECF244321}">
                <p14:modId xmlns:p14="http://schemas.microsoft.com/office/powerpoint/2010/main" val="742974142"/>
              </p:ext>
            </p:extLst>
          </p:nvPr>
        </p:nvGraphicFramePr>
        <p:xfrm>
          <a:off x="451183" y="370971"/>
          <a:ext cx="10305367" cy="5442061"/>
        </p:xfrm>
        <a:graphic>
          <a:graphicData uri="http://schemas.openxmlformats.org/drawingml/2006/table">
            <a:tbl>
              <a:tblPr firstRow="1" bandRow="1">
                <a:tableStyleId>{5C22544A-7EE6-4342-B048-85BDC9FD1C3A}</a:tableStyleId>
              </a:tblPr>
              <a:tblGrid>
                <a:gridCol w="1869280">
                  <a:extLst>
                    <a:ext uri="{9D8B030D-6E8A-4147-A177-3AD203B41FA5}">
                      <a16:colId xmlns:a16="http://schemas.microsoft.com/office/drawing/2014/main" val="4272455895"/>
                    </a:ext>
                  </a:extLst>
                </a:gridCol>
                <a:gridCol w="2071687">
                  <a:extLst>
                    <a:ext uri="{9D8B030D-6E8A-4147-A177-3AD203B41FA5}">
                      <a16:colId xmlns:a16="http://schemas.microsoft.com/office/drawing/2014/main" val="2822709998"/>
                    </a:ext>
                  </a:extLst>
                </a:gridCol>
                <a:gridCol w="1893093">
                  <a:extLst>
                    <a:ext uri="{9D8B030D-6E8A-4147-A177-3AD203B41FA5}">
                      <a16:colId xmlns:a16="http://schemas.microsoft.com/office/drawing/2014/main" val="3591979168"/>
                    </a:ext>
                  </a:extLst>
                </a:gridCol>
                <a:gridCol w="2000250">
                  <a:extLst>
                    <a:ext uri="{9D8B030D-6E8A-4147-A177-3AD203B41FA5}">
                      <a16:colId xmlns:a16="http://schemas.microsoft.com/office/drawing/2014/main" val="622636488"/>
                    </a:ext>
                  </a:extLst>
                </a:gridCol>
                <a:gridCol w="2471057">
                  <a:extLst>
                    <a:ext uri="{9D8B030D-6E8A-4147-A177-3AD203B41FA5}">
                      <a16:colId xmlns:a16="http://schemas.microsoft.com/office/drawing/2014/main" val="3195031167"/>
                    </a:ext>
                  </a:extLst>
                </a:gridCol>
              </a:tblGrid>
              <a:tr h="2973181">
                <a:tc>
                  <a:txBody>
                    <a:bodyPr/>
                    <a:lstStyle/>
                    <a:p>
                      <a:pPr lvl="0" algn="ctr">
                        <a:lnSpc>
                          <a:spcPct val="100000"/>
                        </a:lnSpc>
                        <a:spcBef>
                          <a:spcPts val="0"/>
                        </a:spcBef>
                        <a:spcAft>
                          <a:spcPts val="0"/>
                        </a:spcAft>
                        <a:buNone/>
                      </a:pPr>
                      <a:r>
                        <a:rPr lang="en-US" sz="1200" b="1" i="0" u="none" strike="noStrike" noProof="0" dirty="0">
                          <a:latin typeface="Arial"/>
                        </a:rPr>
                        <a:t>Week 1 - 12</a:t>
                      </a:r>
                      <a:r>
                        <a:rPr lang="en-US" sz="1200" b="1" i="0" u="none" strike="noStrike" baseline="30000" noProof="0" dirty="0">
                          <a:latin typeface="Arial"/>
                        </a:rPr>
                        <a:t>th</a:t>
                      </a:r>
                      <a:r>
                        <a:rPr lang="en-US" sz="1200" b="1" i="0" u="none" strike="noStrike" noProof="0" dirty="0">
                          <a:latin typeface="Arial"/>
                        </a:rPr>
                        <a:t> April</a:t>
                      </a:r>
                      <a:endParaRPr lang="en-US" sz="1200" b="1"/>
                    </a:p>
                    <a:p>
                      <a:pPr lvl="0" algn="ctr">
                        <a:lnSpc>
                          <a:spcPct val="100000"/>
                        </a:lnSpc>
                        <a:spcBef>
                          <a:spcPts val="0"/>
                        </a:spcBef>
                        <a:spcAft>
                          <a:spcPts val="0"/>
                        </a:spcAft>
                        <a:buNone/>
                      </a:pPr>
                      <a:r>
                        <a:rPr lang="en-US" sz="1200" b="0" i="0" u="none" strike="noStrike" noProof="0" dirty="0">
                          <a:latin typeface="Arial"/>
                        </a:rPr>
                        <a:t>Donaghmore</a:t>
                      </a:r>
                      <a:endParaRPr lang="en-US" sz="1200"/>
                    </a:p>
                    <a:p>
                      <a:pPr lvl="0" algn="ctr">
                        <a:lnSpc>
                          <a:spcPct val="100000"/>
                        </a:lnSpc>
                        <a:spcBef>
                          <a:spcPts val="0"/>
                        </a:spcBef>
                        <a:spcAft>
                          <a:spcPts val="0"/>
                        </a:spcAft>
                        <a:buNone/>
                      </a:pPr>
                      <a:r>
                        <a:rPr lang="en-US" sz="1200" b="0" i="0" u="none" strike="noStrike" noProof="0" dirty="0">
                          <a:latin typeface="Arial"/>
                        </a:rPr>
                        <a:t>Killyclogher</a:t>
                      </a:r>
                      <a:endParaRPr lang="en-US" sz="1200"/>
                    </a:p>
                    <a:p>
                      <a:pPr lvl="0" algn="ctr">
                        <a:lnSpc>
                          <a:spcPct val="100000"/>
                        </a:lnSpc>
                        <a:spcBef>
                          <a:spcPts val="0"/>
                        </a:spcBef>
                        <a:spcAft>
                          <a:spcPts val="0"/>
                        </a:spcAft>
                        <a:buNone/>
                      </a:pPr>
                      <a:r>
                        <a:rPr lang="en-US" sz="1200" b="0" i="0" u="none" strike="noStrike" noProof="0" dirty="0">
                          <a:latin typeface="Arial"/>
                        </a:rPr>
                        <a:t>Rock</a:t>
                      </a:r>
                      <a:endParaRPr lang="en-US" sz="1200"/>
                    </a:p>
                    <a:p>
                      <a:pPr lvl="0" algn="ctr">
                        <a:lnSpc>
                          <a:spcPct val="100000"/>
                        </a:lnSpc>
                        <a:spcBef>
                          <a:spcPts val="0"/>
                        </a:spcBef>
                        <a:spcAft>
                          <a:spcPts val="0"/>
                        </a:spcAft>
                        <a:buNone/>
                      </a:pPr>
                      <a:r>
                        <a:rPr lang="en-US" sz="1200" b="0" i="0" u="none" strike="noStrike" noProof="0" dirty="0">
                          <a:latin typeface="Arial"/>
                        </a:rPr>
                        <a:t>Castlederg</a:t>
                      </a:r>
                      <a:endParaRPr lang="en-US" sz="1200"/>
                    </a:p>
                    <a:p>
                      <a:pPr lvl="0" algn="ctr">
                        <a:lnSpc>
                          <a:spcPct val="100000"/>
                        </a:lnSpc>
                        <a:spcBef>
                          <a:spcPts val="0"/>
                        </a:spcBef>
                        <a:spcAft>
                          <a:spcPts val="0"/>
                        </a:spcAft>
                        <a:buNone/>
                      </a:pPr>
                      <a:r>
                        <a:rPr lang="en-US" sz="1200" b="0" i="0" u="none" strike="noStrike" noProof="0" dirty="0">
                          <a:latin typeface="Arial"/>
                        </a:rPr>
                        <a:t>Dromore</a:t>
                      </a:r>
                      <a:endParaRPr lang="en-US" sz="1200"/>
                    </a:p>
                    <a:p>
                      <a:pPr lvl="0" algn="ctr">
                        <a:lnSpc>
                          <a:spcPct val="100000"/>
                        </a:lnSpc>
                        <a:spcBef>
                          <a:spcPts val="0"/>
                        </a:spcBef>
                        <a:spcAft>
                          <a:spcPts val="0"/>
                        </a:spcAft>
                        <a:buNone/>
                      </a:pPr>
                      <a:r>
                        <a:rPr lang="en-US" sz="1200" b="0" i="0" u="none" strike="noStrike" noProof="0" dirty="0">
                          <a:latin typeface="Arial"/>
                        </a:rPr>
                        <a:t>Killeeshil</a:t>
                      </a:r>
                      <a:endParaRPr lang="en-US" sz="1200"/>
                    </a:p>
                    <a:p>
                      <a:pPr lvl="0" algn="ctr">
                        <a:lnSpc>
                          <a:spcPct val="100000"/>
                        </a:lnSpc>
                        <a:spcBef>
                          <a:spcPts val="0"/>
                        </a:spcBef>
                        <a:spcAft>
                          <a:spcPts val="0"/>
                        </a:spcAft>
                        <a:buNone/>
                      </a:pPr>
                      <a:r>
                        <a:rPr lang="en-US" sz="1200" b="0" i="0" u="none" strike="noStrike" noProof="0" dirty="0">
                          <a:latin typeface="Arial"/>
                        </a:rPr>
                        <a:t>Aghyaran</a:t>
                      </a:r>
                      <a:endParaRPr lang="en-US" sz="1200"/>
                    </a:p>
                    <a:p>
                      <a:pPr lvl="0" algn="ctr">
                        <a:lnSpc>
                          <a:spcPct val="100000"/>
                        </a:lnSpc>
                        <a:spcBef>
                          <a:spcPts val="0"/>
                        </a:spcBef>
                        <a:spcAft>
                          <a:spcPts val="0"/>
                        </a:spcAft>
                        <a:buNone/>
                      </a:pPr>
                      <a:r>
                        <a:rPr lang="en-US" sz="1200" b="0" i="0" u="none" strike="noStrike" noProof="0" dirty="0">
                          <a:latin typeface="Arial"/>
                        </a:rPr>
                        <a:t>Moy</a:t>
                      </a:r>
                      <a:endParaRPr lang="en-US" sz="1200"/>
                    </a:p>
                    <a:p>
                      <a:pPr lvl="0" algn="ctr">
                        <a:lnSpc>
                          <a:spcPct val="100000"/>
                        </a:lnSpc>
                        <a:spcBef>
                          <a:spcPts val="0"/>
                        </a:spcBef>
                        <a:spcAft>
                          <a:spcPts val="0"/>
                        </a:spcAft>
                        <a:buNone/>
                      </a:pPr>
                      <a:r>
                        <a:rPr lang="en-US" sz="1200" b="0" i="0" u="none" strike="noStrike" noProof="0" dirty="0">
                          <a:latin typeface="Arial"/>
                        </a:rPr>
                        <a:t>Ardboe</a:t>
                      </a:r>
                      <a:endParaRPr lang="en-US" sz="1200"/>
                    </a:p>
                    <a:p>
                      <a:pPr lvl="0" algn="ctr">
                        <a:lnSpc>
                          <a:spcPct val="100000"/>
                        </a:lnSpc>
                        <a:spcBef>
                          <a:spcPts val="0"/>
                        </a:spcBef>
                        <a:spcAft>
                          <a:spcPts val="0"/>
                        </a:spcAft>
                        <a:buNone/>
                      </a:pPr>
                      <a:r>
                        <a:rPr lang="en-US" sz="1200" b="0" i="0" u="none" strike="noStrike" noProof="0" dirty="0">
                          <a:latin typeface="Arial"/>
                        </a:rPr>
                        <a:t>Eskra</a:t>
                      </a:r>
                      <a:endParaRPr lang="en-US" sz="1200"/>
                    </a:p>
                    <a:p>
                      <a:pPr lvl="0" algn="ctr">
                        <a:lnSpc>
                          <a:spcPct val="100000"/>
                        </a:lnSpc>
                        <a:spcBef>
                          <a:spcPts val="0"/>
                        </a:spcBef>
                        <a:spcAft>
                          <a:spcPts val="0"/>
                        </a:spcAft>
                        <a:buNone/>
                      </a:pPr>
                      <a:r>
                        <a:rPr lang="en-US" sz="1200" b="0" i="0" u="none" strike="noStrike" noProof="0" dirty="0">
                          <a:latin typeface="Arial"/>
                        </a:rPr>
                        <a:t>Stewartstown</a:t>
                      </a:r>
                      <a:endParaRPr lang="en-US" sz="1200"/>
                    </a:p>
                    <a:p>
                      <a:pPr lvl="0">
                        <a:buNone/>
                      </a:pPr>
                      <a:r>
                        <a:rPr lang="en-US" sz="1200" b="0" i="0" u="none" strike="noStrike" noProof="0" dirty="0">
                          <a:latin typeface="Aptos"/>
                        </a:rPr>
                        <a:t>               Garvaghey</a:t>
                      </a:r>
                    </a:p>
                  </a:txBody>
                  <a:tcPr/>
                </a:tc>
                <a:tc>
                  <a:txBody>
                    <a:bodyPr/>
                    <a:lstStyle/>
                    <a:p>
                      <a:pPr lvl="0" algn="ctr">
                        <a:lnSpc>
                          <a:spcPct val="100000"/>
                        </a:lnSpc>
                        <a:spcBef>
                          <a:spcPts val="0"/>
                        </a:spcBef>
                        <a:spcAft>
                          <a:spcPts val="0"/>
                        </a:spcAft>
                        <a:buNone/>
                      </a:pPr>
                      <a:r>
                        <a:rPr lang="en-US" sz="1200" b="1" i="0" u="none" strike="noStrike" noProof="0" dirty="0">
                          <a:latin typeface="Arial"/>
                        </a:rPr>
                        <a:t>Week 2 – 26</a:t>
                      </a:r>
                      <a:r>
                        <a:rPr lang="en-US" sz="1200" b="1" i="0" u="none" strike="noStrike" baseline="30000" noProof="0" dirty="0">
                          <a:latin typeface="Arial"/>
                        </a:rPr>
                        <a:t>th</a:t>
                      </a:r>
                      <a:r>
                        <a:rPr lang="en-US" sz="1200" b="1" i="0" u="none" strike="noStrike" noProof="0" dirty="0">
                          <a:latin typeface="Arial"/>
                        </a:rPr>
                        <a:t> April</a:t>
                      </a:r>
                      <a:endParaRPr lang="en-US" sz="1200"/>
                    </a:p>
                    <a:p>
                      <a:pPr lvl="0" algn="ctr">
                        <a:lnSpc>
                          <a:spcPct val="100000"/>
                        </a:lnSpc>
                        <a:spcBef>
                          <a:spcPts val="0"/>
                        </a:spcBef>
                        <a:spcAft>
                          <a:spcPts val="0"/>
                        </a:spcAft>
                        <a:buNone/>
                      </a:pPr>
                      <a:r>
                        <a:rPr lang="en-US" sz="1200" b="0" i="0" u="none" strike="noStrike" noProof="0" dirty="0">
                          <a:latin typeface="Arial"/>
                        </a:rPr>
                        <a:t>Drumragh</a:t>
                      </a:r>
                      <a:endParaRPr lang="en-US" sz="1200"/>
                    </a:p>
                    <a:p>
                      <a:pPr lvl="0" algn="ctr">
                        <a:lnSpc>
                          <a:spcPct val="100000"/>
                        </a:lnSpc>
                        <a:spcBef>
                          <a:spcPts val="0"/>
                        </a:spcBef>
                        <a:spcAft>
                          <a:spcPts val="0"/>
                        </a:spcAft>
                        <a:buNone/>
                      </a:pPr>
                      <a:r>
                        <a:rPr lang="en-US" sz="1200" b="0" i="0" u="none" strike="noStrike" noProof="0" dirty="0">
                          <a:latin typeface="Arial"/>
                        </a:rPr>
                        <a:t>Dungannon</a:t>
                      </a:r>
                      <a:endParaRPr lang="en-US" sz="1200"/>
                    </a:p>
                    <a:p>
                      <a:pPr lvl="0" algn="ctr">
                        <a:lnSpc>
                          <a:spcPct val="100000"/>
                        </a:lnSpc>
                        <a:spcBef>
                          <a:spcPts val="0"/>
                        </a:spcBef>
                        <a:spcAft>
                          <a:spcPts val="0"/>
                        </a:spcAft>
                        <a:buNone/>
                      </a:pPr>
                      <a:r>
                        <a:rPr lang="en-US" sz="1200" b="0" i="0" u="none" strike="noStrike" noProof="0" dirty="0">
                          <a:latin typeface="Arial"/>
                        </a:rPr>
                        <a:t>Fintona</a:t>
                      </a:r>
                      <a:endParaRPr lang="en-US" sz="1200"/>
                    </a:p>
                    <a:p>
                      <a:pPr lvl="0" algn="ctr">
                        <a:lnSpc>
                          <a:spcPct val="100000"/>
                        </a:lnSpc>
                        <a:spcBef>
                          <a:spcPts val="0"/>
                        </a:spcBef>
                        <a:spcAft>
                          <a:spcPts val="0"/>
                        </a:spcAft>
                        <a:buNone/>
                      </a:pPr>
                      <a:r>
                        <a:rPr lang="en-US" sz="1200" b="0" i="0" u="none" strike="noStrike" noProof="0" dirty="0">
                          <a:latin typeface="Arial"/>
                        </a:rPr>
                        <a:t>Derrytresk</a:t>
                      </a:r>
                      <a:endParaRPr lang="en-US" sz="1200"/>
                    </a:p>
                    <a:p>
                      <a:pPr lvl="0" algn="ctr">
                        <a:lnSpc>
                          <a:spcPct val="100000"/>
                        </a:lnSpc>
                        <a:spcBef>
                          <a:spcPts val="0"/>
                        </a:spcBef>
                        <a:spcAft>
                          <a:spcPts val="0"/>
                        </a:spcAft>
                        <a:buNone/>
                      </a:pPr>
                      <a:r>
                        <a:rPr lang="en-US" sz="1200" b="0" i="0" u="none" strike="noStrike" noProof="0" dirty="0">
                          <a:latin typeface="Arial"/>
                        </a:rPr>
                        <a:t>Beragh</a:t>
                      </a:r>
                      <a:endParaRPr lang="en-US" sz="1200"/>
                    </a:p>
                    <a:p>
                      <a:pPr lvl="0" algn="ctr">
                        <a:lnSpc>
                          <a:spcPct val="100000"/>
                        </a:lnSpc>
                        <a:spcBef>
                          <a:spcPts val="0"/>
                        </a:spcBef>
                        <a:spcAft>
                          <a:spcPts val="0"/>
                        </a:spcAft>
                        <a:buNone/>
                      </a:pPr>
                      <a:r>
                        <a:rPr lang="en-US" sz="1200" b="0" i="0" u="none" strike="noStrike" noProof="0" dirty="0">
                          <a:latin typeface="Arial"/>
                        </a:rPr>
                        <a:t>Moortown</a:t>
                      </a:r>
                      <a:endParaRPr lang="en-US" sz="1200"/>
                    </a:p>
                    <a:p>
                      <a:pPr lvl="0" algn="ctr">
                        <a:lnSpc>
                          <a:spcPct val="100000"/>
                        </a:lnSpc>
                        <a:spcBef>
                          <a:spcPts val="0"/>
                        </a:spcBef>
                        <a:spcAft>
                          <a:spcPts val="0"/>
                        </a:spcAft>
                        <a:buNone/>
                      </a:pPr>
                      <a:r>
                        <a:rPr lang="en-US" sz="1200" b="0" i="0" u="none" strike="noStrike" noProof="0" dirty="0">
                          <a:latin typeface="Arial"/>
                        </a:rPr>
                        <a:t>Clogher</a:t>
                      </a:r>
                      <a:endParaRPr lang="en-US" sz="1200"/>
                    </a:p>
                    <a:p>
                      <a:pPr lvl="0" algn="ctr">
                        <a:lnSpc>
                          <a:spcPct val="100000"/>
                        </a:lnSpc>
                        <a:spcBef>
                          <a:spcPts val="0"/>
                        </a:spcBef>
                        <a:spcAft>
                          <a:spcPts val="0"/>
                        </a:spcAft>
                        <a:buNone/>
                      </a:pPr>
                      <a:r>
                        <a:rPr lang="en-US" sz="1200" b="0" i="0" u="none" strike="noStrike" noProof="0" dirty="0">
                          <a:latin typeface="Arial"/>
                        </a:rPr>
                        <a:t>Loughmacrory</a:t>
                      </a:r>
                      <a:endParaRPr lang="en-US" sz="1200"/>
                    </a:p>
                    <a:p>
                      <a:pPr lvl="0" algn="ctr">
                        <a:lnSpc>
                          <a:spcPct val="100000"/>
                        </a:lnSpc>
                        <a:spcBef>
                          <a:spcPts val="0"/>
                        </a:spcBef>
                        <a:spcAft>
                          <a:spcPts val="0"/>
                        </a:spcAft>
                        <a:buNone/>
                      </a:pPr>
                      <a:r>
                        <a:rPr lang="en-US" sz="1200" b="0" i="0" u="none" strike="noStrike" noProof="0" dirty="0">
                          <a:latin typeface="Arial"/>
                        </a:rPr>
                        <a:t>Strabane</a:t>
                      </a:r>
                      <a:endParaRPr lang="en-US" sz="1200"/>
                    </a:p>
                    <a:p>
                      <a:pPr lvl="0" algn="ctr">
                        <a:lnSpc>
                          <a:spcPct val="100000"/>
                        </a:lnSpc>
                        <a:spcBef>
                          <a:spcPts val="0"/>
                        </a:spcBef>
                        <a:spcAft>
                          <a:spcPts val="0"/>
                        </a:spcAft>
                        <a:buNone/>
                      </a:pPr>
                      <a:r>
                        <a:rPr lang="en-US" sz="1200" b="0" i="0" u="none" strike="noStrike" noProof="0" dirty="0">
                          <a:latin typeface="Arial"/>
                        </a:rPr>
                        <a:t>Gortin</a:t>
                      </a:r>
                      <a:endParaRPr lang="en-US" sz="1200"/>
                    </a:p>
                    <a:p>
                      <a:pPr lvl="0" algn="ctr">
                        <a:lnSpc>
                          <a:spcPct val="100000"/>
                        </a:lnSpc>
                        <a:spcBef>
                          <a:spcPts val="0"/>
                        </a:spcBef>
                        <a:spcAft>
                          <a:spcPts val="0"/>
                        </a:spcAft>
                        <a:buNone/>
                      </a:pPr>
                      <a:r>
                        <a:rPr lang="en-US" sz="1200" b="0" i="0" u="none" strike="noStrike" noProof="0" dirty="0">
                          <a:latin typeface="Arial"/>
                        </a:rPr>
                        <a:t>Pomeroy</a:t>
                      </a:r>
                      <a:endParaRPr lang="en-US" sz="1200"/>
                    </a:p>
                    <a:p>
                      <a:pPr lvl="0" algn="ctr">
                        <a:buNone/>
                      </a:pPr>
                      <a:r>
                        <a:rPr lang="en-US" sz="1200" b="0" i="0" u="none" strike="noStrike" noProof="0" dirty="0">
                          <a:latin typeface="Aptos"/>
                        </a:rPr>
                        <a:t>Garvaghey</a:t>
                      </a:r>
                      <a:endParaRPr lang="en-US" sz="1200"/>
                    </a:p>
                  </a:txBody>
                  <a:tcPr/>
                </a:tc>
                <a:tc>
                  <a:txBody>
                    <a:bodyPr/>
                    <a:lstStyle/>
                    <a:p>
                      <a:pPr lvl="0" algn="ctr">
                        <a:lnSpc>
                          <a:spcPct val="100000"/>
                        </a:lnSpc>
                        <a:spcBef>
                          <a:spcPts val="0"/>
                        </a:spcBef>
                        <a:spcAft>
                          <a:spcPts val="0"/>
                        </a:spcAft>
                        <a:buNone/>
                      </a:pPr>
                      <a:r>
                        <a:rPr lang="en-US" sz="1200" b="1" i="0" u="none" strike="noStrike" noProof="0" dirty="0">
                          <a:latin typeface="Arial"/>
                        </a:rPr>
                        <a:t>Week 3 – 10</a:t>
                      </a:r>
                      <a:r>
                        <a:rPr lang="en-US" sz="1200" b="1" i="0" u="none" strike="noStrike" baseline="30000" noProof="0" dirty="0">
                          <a:latin typeface="Arial"/>
                        </a:rPr>
                        <a:t>th</a:t>
                      </a:r>
                      <a:r>
                        <a:rPr lang="en-US" sz="1200" b="1" i="0" u="none" strike="noStrike" noProof="0" dirty="0">
                          <a:latin typeface="Arial"/>
                        </a:rPr>
                        <a:t> May</a:t>
                      </a:r>
                      <a:endParaRPr lang="en-US" sz="1200"/>
                    </a:p>
                    <a:p>
                      <a:pPr lvl="0" algn="ctr">
                        <a:lnSpc>
                          <a:spcPct val="100000"/>
                        </a:lnSpc>
                        <a:spcBef>
                          <a:spcPts val="0"/>
                        </a:spcBef>
                        <a:spcAft>
                          <a:spcPts val="0"/>
                        </a:spcAft>
                        <a:buNone/>
                      </a:pPr>
                      <a:r>
                        <a:rPr lang="en-US" sz="1200" b="0" i="0" u="none" strike="noStrike" noProof="0" dirty="0">
                          <a:latin typeface="Arial"/>
                        </a:rPr>
                        <a:t>Errigal</a:t>
                      </a:r>
                      <a:endParaRPr lang="en-US" sz="1200"/>
                    </a:p>
                    <a:p>
                      <a:pPr lvl="0" algn="ctr">
                        <a:lnSpc>
                          <a:spcPct val="100000"/>
                        </a:lnSpc>
                        <a:spcBef>
                          <a:spcPts val="0"/>
                        </a:spcBef>
                        <a:spcAft>
                          <a:spcPts val="0"/>
                        </a:spcAft>
                        <a:buNone/>
                      </a:pPr>
                      <a:r>
                        <a:rPr lang="en-US" sz="1200" b="0" i="0" u="none" strike="noStrike" noProof="0" dirty="0">
                          <a:latin typeface="Arial"/>
                        </a:rPr>
                        <a:t>Aghaloo</a:t>
                      </a:r>
                      <a:endParaRPr lang="en-US" sz="1200"/>
                    </a:p>
                    <a:p>
                      <a:pPr lvl="0" algn="ctr">
                        <a:lnSpc>
                          <a:spcPct val="100000"/>
                        </a:lnSpc>
                        <a:spcBef>
                          <a:spcPts val="0"/>
                        </a:spcBef>
                        <a:spcAft>
                          <a:spcPts val="0"/>
                        </a:spcAft>
                        <a:buNone/>
                      </a:pPr>
                      <a:r>
                        <a:rPr lang="en-US" sz="1200" b="0" i="0" u="none" strike="noStrike" noProof="0" dirty="0">
                          <a:latin typeface="Arial"/>
                        </a:rPr>
                        <a:t>Edendork</a:t>
                      </a:r>
                      <a:endParaRPr lang="en-US" sz="1200"/>
                    </a:p>
                    <a:p>
                      <a:pPr lvl="0" algn="ctr">
                        <a:lnSpc>
                          <a:spcPct val="100000"/>
                        </a:lnSpc>
                        <a:spcBef>
                          <a:spcPts val="0"/>
                        </a:spcBef>
                        <a:spcAft>
                          <a:spcPts val="0"/>
                        </a:spcAft>
                        <a:buNone/>
                      </a:pPr>
                      <a:r>
                        <a:rPr lang="en-US" sz="1200" b="0" i="0" u="none" strike="noStrike" noProof="0" dirty="0">
                          <a:latin typeface="Arial"/>
                        </a:rPr>
                        <a:t>Omagh</a:t>
                      </a:r>
                      <a:endParaRPr lang="en-US" sz="1200"/>
                    </a:p>
                    <a:p>
                      <a:pPr lvl="0" algn="ctr">
                        <a:lnSpc>
                          <a:spcPct val="100000"/>
                        </a:lnSpc>
                        <a:spcBef>
                          <a:spcPts val="0"/>
                        </a:spcBef>
                        <a:spcAft>
                          <a:spcPts val="0"/>
                        </a:spcAft>
                        <a:buNone/>
                      </a:pPr>
                      <a:r>
                        <a:rPr lang="en-US" sz="1200" b="0" i="0" u="none" strike="noStrike" noProof="0" dirty="0">
                          <a:latin typeface="Arial"/>
                        </a:rPr>
                        <a:t>Naomh Eoghan</a:t>
                      </a:r>
                      <a:endParaRPr lang="en-US" sz="1200"/>
                    </a:p>
                    <a:p>
                      <a:pPr lvl="0" algn="ctr">
                        <a:lnSpc>
                          <a:spcPct val="100000"/>
                        </a:lnSpc>
                        <a:spcBef>
                          <a:spcPts val="0"/>
                        </a:spcBef>
                        <a:spcAft>
                          <a:spcPts val="0"/>
                        </a:spcAft>
                        <a:buNone/>
                      </a:pPr>
                      <a:r>
                        <a:rPr lang="en-US" sz="1200" b="0" i="0" u="none" strike="noStrike" noProof="0" dirty="0">
                          <a:latin typeface="Arial"/>
                        </a:rPr>
                        <a:t>Trillick</a:t>
                      </a:r>
                      <a:endParaRPr lang="en-US" sz="1200"/>
                    </a:p>
                    <a:p>
                      <a:pPr lvl="0" algn="ctr">
                        <a:lnSpc>
                          <a:spcPct val="100000"/>
                        </a:lnSpc>
                        <a:spcBef>
                          <a:spcPts val="0"/>
                        </a:spcBef>
                        <a:spcAft>
                          <a:spcPts val="0"/>
                        </a:spcAft>
                        <a:buNone/>
                      </a:pPr>
                      <a:r>
                        <a:rPr lang="en-US" sz="1200" b="0" i="0" u="none" strike="noStrike" noProof="0" dirty="0">
                          <a:latin typeface="Arial"/>
                        </a:rPr>
                        <a:t>Greencastle</a:t>
                      </a:r>
                      <a:endParaRPr lang="en-US" sz="1200"/>
                    </a:p>
                    <a:p>
                      <a:pPr lvl="0" algn="ctr">
                        <a:lnSpc>
                          <a:spcPct val="100000"/>
                        </a:lnSpc>
                        <a:spcBef>
                          <a:spcPts val="0"/>
                        </a:spcBef>
                        <a:spcAft>
                          <a:spcPts val="0"/>
                        </a:spcAft>
                        <a:buNone/>
                      </a:pPr>
                      <a:r>
                        <a:rPr lang="en-US" sz="1200" b="0" i="0" u="none" strike="noStrike" noProof="0" dirty="0">
                          <a:latin typeface="Arial"/>
                        </a:rPr>
                        <a:t>Derrylaughan</a:t>
                      </a:r>
                      <a:endParaRPr lang="en-US" sz="1200"/>
                    </a:p>
                    <a:p>
                      <a:pPr lvl="0" algn="ctr">
                        <a:lnSpc>
                          <a:spcPct val="100000"/>
                        </a:lnSpc>
                        <a:spcBef>
                          <a:spcPts val="0"/>
                        </a:spcBef>
                        <a:spcAft>
                          <a:spcPts val="0"/>
                        </a:spcAft>
                        <a:buNone/>
                      </a:pPr>
                      <a:r>
                        <a:rPr lang="en-US" sz="1200" b="0" i="0" u="none" strike="noStrike" noProof="0" dirty="0">
                          <a:latin typeface="Arial"/>
                        </a:rPr>
                        <a:t>Urney</a:t>
                      </a:r>
                      <a:endParaRPr lang="en-US" sz="1200"/>
                    </a:p>
                    <a:p>
                      <a:pPr lvl="0" algn="ctr">
                        <a:lnSpc>
                          <a:spcPct val="100000"/>
                        </a:lnSpc>
                        <a:spcBef>
                          <a:spcPts val="0"/>
                        </a:spcBef>
                        <a:spcAft>
                          <a:spcPts val="0"/>
                        </a:spcAft>
                        <a:buNone/>
                      </a:pPr>
                      <a:r>
                        <a:rPr lang="en-US" sz="1200" b="0" i="0" u="none" strike="noStrike" noProof="0" dirty="0">
                          <a:latin typeface="Arial"/>
                        </a:rPr>
                        <a:t>Drumquin</a:t>
                      </a:r>
                      <a:endParaRPr lang="en-US" sz="1200"/>
                    </a:p>
                    <a:p>
                      <a:pPr lvl="0" algn="ctr">
                        <a:lnSpc>
                          <a:spcPct val="100000"/>
                        </a:lnSpc>
                        <a:spcBef>
                          <a:spcPts val="0"/>
                        </a:spcBef>
                        <a:spcAft>
                          <a:spcPts val="0"/>
                        </a:spcAft>
                        <a:buNone/>
                      </a:pPr>
                      <a:r>
                        <a:rPr lang="en-US" sz="1200" b="0" i="0" u="none" strike="noStrike" noProof="0" dirty="0">
                          <a:latin typeface="Arial"/>
                        </a:rPr>
                        <a:t>Coalisland</a:t>
                      </a:r>
                      <a:endParaRPr lang="en-US" sz="1200"/>
                    </a:p>
                    <a:p>
                      <a:pPr lvl="0" algn="ctr">
                        <a:buNone/>
                      </a:pPr>
                      <a:r>
                        <a:rPr lang="en-US" sz="1200" b="0" i="0" u="none" strike="noStrike" noProof="0" dirty="0">
                          <a:latin typeface="Aptos"/>
                        </a:rPr>
                        <a:t>Garvaghey</a:t>
                      </a:r>
                      <a:endParaRPr lang="en-US" sz="1200" dirty="0"/>
                    </a:p>
                  </a:txBody>
                  <a:tcPr/>
                </a:tc>
                <a:tc>
                  <a:txBody>
                    <a:bodyPr/>
                    <a:lstStyle/>
                    <a:p>
                      <a:pPr lvl="0" algn="ctr">
                        <a:lnSpc>
                          <a:spcPct val="100000"/>
                        </a:lnSpc>
                        <a:spcBef>
                          <a:spcPts val="0"/>
                        </a:spcBef>
                        <a:spcAft>
                          <a:spcPts val="0"/>
                        </a:spcAft>
                        <a:buNone/>
                      </a:pPr>
                      <a:r>
                        <a:rPr lang="en-US" sz="1200" b="1" i="0" u="none" strike="noStrike" noProof="0" dirty="0">
                          <a:latin typeface="Arial"/>
                        </a:rPr>
                        <a:t>Week 4 – 24</a:t>
                      </a:r>
                      <a:r>
                        <a:rPr lang="en-US" sz="1200" b="1" i="0" u="none" strike="noStrike" baseline="30000" noProof="0" dirty="0">
                          <a:latin typeface="Arial"/>
                        </a:rPr>
                        <a:t>th</a:t>
                      </a:r>
                      <a:r>
                        <a:rPr lang="en-US" sz="1200" b="1" i="0" u="none" strike="noStrike" noProof="0" dirty="0">
                          <a:latin typeface="Arial"/>
                        </a:rPr>
                        <a:t> May</a:t>
                      </a:r>
                      <a:endParaRPr lang="en-US" sz="1200"/>
                    </a:p>
                    <a:p>
                      <a:pPr lvl="0" algn="ctr">
                        <a:lnSpc>
                          <a:spcPct val="100000"/>
                        </a:lnSpc>
                        <a:spcBef>
                          <a:spcPts val="0"/>
                        </a:spcBef>
                        <a:spcAft>
                          <a:spcPts val="0"/>
                        </a:spcAft>
                        <a:buNone/>
                      </a:pPr>
                      <a:r>
                        <a:rPr lang="en-US" sz="1200" b="0" i="0" u="none" strike="noStrike" noProof="0" dirty="0">
                          <a:latin typeface="Arial"/>
                        </a:rPr>
                        <a:t>Brackaville</a:t>
                      </a:r>
                      <a:endParaRPr lang="en-US" sz="1200" dirty="0"/>
                    </a:p>
                    <a:p>
                      <a:pPr lvl="0" algn="ctr">
                        <a:lnSpc>
                          <a:spcPct val="100000"/>
                        </a:lnSpc>
                        <a:spcBef>
                          <a:spcPts val="0"/>
                        </a:spcBef>
                        <a:spcAft>
                          <a:spcPts val="0"/>
                        </a:spcAft>
                        <a:buNone/>
                      </a:pPr>
                      <a:r>
                        <a:rPr lang="en-US" sz="1200" b="0" i="0" u="none" strike="noStrike" noProof="0" dirty="0">
                          <a:latin typeface="Arial"/>
                        </a:rPr>
                        <a:t>Clonoe</a:t>
                      </a:r>
                      <a:endParaRPr lang="en-US" sz="1200"/>
                    </a:p>
                    <a:p>
                      <a:pPr lvl="0" algn="ctr">
                        <a:lnSpc>
                          <a:spcPct val="100000"/>
                        </a:lnSpc>
                        <a:spcBef>
                          <a:spcPts val="0"/>
                        </a:spcBef>
                        <a:spcAft>
                          <a:spcPts val="0"/>
                        </a:spcAft>
                        <a:buNone/>
                      </a:pPr>
                      <a:r>
                        <a:rPr lang="en-US" sz="1200" b="0" i="0" u="none" strike="noStrike" noProof="0" dirty="0">
                          <a:latin typeface="Arial"/>
                        </a:rPr>
                        <a:t>Cookstown</a:t>
                      </a:r>
                      <a:endParaRPr lang="en-US" sz="1200"/>
                    </a:p>
                    <a:p>
                      <a:pPr lvl="0" algn="ctr">
                        <a:lnSpc>
                          <a:spcPct val="100000"/>
                        </a:lnSpc>
                        <a:spcBef>
                          <a:spcPts val="0"/>
                        </a:spcBef>
                        <a:spcAft>
                          <a:spcPts val="0"/>
                        </a:spcAft>
                        <a:buNone/>
                      </a:pPr>
                      <a:r>
                        <a:rPr lang="en-US" sz="1200" b="0" i="0" u="none" strike="noStrike" noProof="0" dirty="0">
                          <a:latin typeface="Arial"/>
                        </a:rPr>
                        <a:t>Carrickmore</a:t>
                      </a:r>
                      <a:endParaRPr lang="en-US" sz="1200"/>
                    </a:p>
                    <a:p>
                      <a:pPr lvl="0" algn="ctr">
                        <a:lnSpc>
                          <a:spcPct val="100000"/>
                        </a:lnSpc>
                        <a:spcBef>
                          <a:spcPts val="0"/>
                        </a:spcBef>
                        <a:spcAft>
                          <a:spcPts val="0"/>
                        </a:spcAft>
                        <a:buNone/>
                      </a:pPr>
                      <a:r>
                        <a:rPr lang="en-US" sz="1200" b="0" i="0" u="none" strike="noStrike" noProof="0" dirty="0">
                          <a:latin typeface="Arial"/>
                        </a:rPr>
                        <a:t>Eglish</a:t>
                      </a:r>
                      <a:endParaRPr lang="en-US" sz="1200"/>
                    </a:p>
                    <a:p>
                      <a:pPr lvl="0" algn="ctr">
                        <a:lnSpc>
                          <a:spcPct val="100000"/>
                        </a:lnSpc>
                        <a:spcBef>
                          <a:spcPts val="0"/>
                        </a:spcBef>
                        <a:spcAft>
                          <a:spcPts val="0"/>
                        </a:spcAft>
                        <a:buNone/>
                      </a:pPr>
                      <a:r>
                        <a:rPr lang="en-US" sz="1200" b="0" i="0" u="none" strike="noStrike" noProof="0" dirty="0">
                          <a:latin typeface="Arial"/>
                        </a:rPr>
                        <a:t>Galbally</a:t>
                      </a:r>
                      <a:endParaRPr lang="en-US" sz="1200"/>
                    </a:p>
                    <a:p>
                      <a:pPr lvl="0" algn="ctr">
                        <a:lnSpc>
                          <a:spcPct val="100000"/>
                        </a:lnSpc>
                        <a:spcBef>
                          <a:spcPts val="0"/>
                        </a:spcBef>
                        <a:spcAft>
                          <a:spcPts val="0"/>
                        </a:spcAft>
                        <a:buNone/>
                      </a:pPr>
                      <a:r>
                        <a:rPr lang="en-US" sz="1200" b="0" i="0" u="none" strike="noStrike" noProof="0" dirty="0">
                          <a:latin typeface="Arial"/>
                        </a:rPr>
                        <a:t>Glenelly</a:t>
                      </a:r>
                      <a:endParaRPr lang="en-US" sz="1200"/>
                    </a:p>
                    <a:p>
                      <a:pPr lvl="0" algn="ctr">
                        <a:lnSpc>
                          <a:spcPct val="100000"/>
                        </a:lnSpc>
                        <a:spcBef>
                          <a:spcPts val="0"/>
                        </a:spcBef>
                        <a:spcAft>
                          <a:spcPts val="0"/>
                        </a:spcAft>
                        <a:buNone/>
                      </a:pPr>
                      <a:r>
                        <a:rPr lang="en-US" sz="1200" b="0" i="0" u="none" strike="noStrike" noProof="0" dirty="0">
                          <a:latin typeface="Arial"/>
                        </a:rPr>
                        <a:t>Kildress</a:t>
                      </a:r>
                      <a:endParaRPr lang="en-US" sz="1200"/>
                    </a:p>
                    <a:p>
                      <a:pPr lvl="0" algn="ctr">
                        <a:lnSpc>
                          <a:spcPct val="100000"/>
                        </a:lnSpc>
                        <a:spcBef>
                          <a:spcPts val="0"/>
                        </a:spcBef>
                        <a:spcAft>
                          <a:spcPts val="0"/>
                        </a:spcAft>
                        <a:buNone/>
                      </a:pPr>
                      <a:r>
                        <a:rPr lang="en-US" sz="1200" b="0" i="0" u="none" strike="noStrike" noProof="0" dirty="0">
                          <a:latin typeface="Arial"/>
                        </a:rPr>
                        <a:t>Owen Roes</a:t>
                      </a:r>
                      <a:endParaRPr lang="en-US" sz="1200"/>
                    </a:p>
                    <a:p>
                      <a:pPr lvl="0" algn="ctr">
                        <a:lnSpc>
                          <a:spcPct val="100000"/>
                        </a:lnSpc>
                        <a:spcBef>
                          <a:spcPts val="0"/>
                        </a:spcBef>
                        <a:spcAft>
                          <a:spcPts val="0"/>
                        </a:spcAft>
                        <a:buNone/>
                      </a:pPr>
                      <a:r>
                        <a:rPr lang="en-US" sz="1200" b="0" i="0" u="none" strike="noStrike" noProof="0" dirty="0">
                          <a:latin typeface="Arial"/>
                        </a:rPr>
                        <a:t>Tattyreagh</a:t>
                      </a:r>
                      <a:endParaRPr lang="en-US" sz="1200"/>
                    </a:p>
                    <a:p>
                      <a:pPr lvl="0" algn="ctr">
                        <a:lnSpc>
                          <a:spcPct val="100000"/>
                        </a:lnSpc>
                        <a:spcBef>
                          <a:spcPts val="0"/>
                        </a:spcBef>
                        <a:spcAft>
                          <a:spcPts val="0"/>
                        </a:spcAft>
                        <a:buNone/>
                      </a:pPr>
                      <a:r>
                        <a:rPr lang="en-US" sz="1200" b="0" i="0" u="none" strike="noStrike" noProof="0" dirty="0">
                          <a:latin typeface="Arial"/>
                        </a:rPr>
                        <a:t>Killyman</a:t>
                      </a:r>
                      <a:endParaRPr lang="en-US" sz="1200"/>
                    </a:p>
                    <a:p>
                      <a:pPr lvl="0" algn="ctr">
                        <a:buNone/>
                      </a:pPr>
                      <a:r>
                        <a:rPr lang="en-US" sz="1200" b="0" i="0" u="none" strike="noStrike" noProof="0" dirty="0">
                          <a:latin typeface="Aptos"/>
                        </a:rPr>
                        <a:t>Garvaghey</a:t>
                      </a:r>
                      <a:endParaRPr lang="en-US" sz="1200" dirty="0"/>
                    </a:p>
                  </a:txBody>
                  <a:tcPr/>
                </a:tc>
                <a:tc>
                  <a:txBody>
                    <a:bodyPr/>
                    <a:lstStyle/>
                    <a:p>
                      <a:pPr lvl="0" algn="ctr">
                        <a:lnSpc>
                          <a:spcPct val="100000"/>
                        </a:lnSpc>
                        <a:spcBef>
                          <a:spcPts val="0"/>
                        </a:spcBef>
                        <a:spcAft>
                          <a:spcPts val="0"/>
                        </a:spcAft>
                        <a:buNone/>
                      </a:pPr>
                      <a:r>
                        <a:rPr lang="en-US" sz="1200" b="1" i="0" u="none" strike="noStrike" noProof="0" dirty="0">
                          <a:latin typeface="Arial"/>
                        </a:rPr>
                        <a:t>Week 5 - 7</a:t>
                      </a:r>
                      <a:r>
                        <a:rPr lang="en-US" sz="1200" b="1" i="0" u="none" strike="noStrike" baseline="30000" noProof="0" dirty="0">
                          <a:latin typeface="Arial"/>
                        </a:rPr>
                        <a:t>th</a:t>
                      </a:r>
                      <a:r>
                        <a:rPr lang="en-US" sz="1200" b="1" i="0" u="none" strike="noStrike" noProof="0" dirty="0">
                          <a:latin typeface="Arial"/>
                        </a:rPr>
                        <a:t> June</a:t>
                      </a:r>
                      <a:endParaRPr lang="en-US" sz="1200"/>
                    </a:p>
                    <a:p>
                      <a:pPr lvl="0" algn="ctr">
                        <a:lnSpc>
                          <a:spcPct val="100000"/>
                        </a:lnSpc>
                        <a:spcBef>
                          <a:spcPts val="0"/>
                        </a:spcBef>
                        <a:spcAft>
                          <a:spcPts val="0"/>
                        </a:spcAft>
                        <a:buNone/>
                      </a:pPr>
                      <a:r>
                        <a:rPr lang="en-US" sz="1200" b="0" i="0" u="none" strike="noStrike" noProof="0" dirty="0">
                          <a:latin typeface="Arial"/>
                        </a:rPr>
                        <a:t>Donaghmore</a:t>
                      </a:r>
                      <a:endParaRPr lang="en-US" sz="1200"/>
                    </a:p>
                    <a:p>
                      <a:pPr lvl="0" algn="ctr">
                        <a:lnSpc>
                          <a:spcPct val="100000"/>
                        </a:lnSpc>
                        <a:spcBef>
                          <a:spcPts val="0"/>
                        </a:spcBef>
                        <a:spcAft>
                          <a:spcPts val="0"/>
                        </a:spcAft>
                        <a:buNone/>
                      </a:pPr>
                      <a:r>
                        <a:rPr lang="en-US" sz="1200" b="0" i="0" u="none" strike="noStrike" noProof="0" dirty="0">
                          <a:latin typeface="Arial"/>
                        </a:rPr>
                        <a:t>Killyclogher</a:t>
                      </a:r>
                      <a:endParaRPr lang="en-US" sz="1200"/>
                    </a:p>
                    <a:p>
                      <a:pPr lvl="0" algn="ctr">
                        <a:lnSpc>
                          <a:spcPct val="100000"/>
                        </a:lnSpc>
                        <a:spcBef>
                          <a:spcPts val="0"/>
                        </a:spcBef>
                        <a:spcAft>
                          <a:spcPts val="0"/>
                        </a:spcAft>
                        <a:buNone/>
                      </a:pPr>
                      <a:r>
                        <a:rPr lang="en-US" sz="1200" b="0" i="0" u="none" strike="noStrike" noProof="0" dirty="0">
                          <a:latin typeface="Arial"/>
                        </a:rPr>
                        <a:t>Rock</a:t>
                      </a:r>
                      <a:endParaRPr lang="en-US" sz="1200"/>
                    </a:p>
                    <a:p>
                      <a:pPr lvl="0" algn="ctr">
                        <a:lnSpc>
                          <a:spcPct val="100000"/>
                        </a:lnSpc>
                        <a:spcBef>
                          <a:spcPts val="0"/>
                        </a:spcBef>
                        <a:spcAft>
                          <a:spcPts val="0"/>
                        </a:spcAft>
                        <a:buNone/>
                      </a:pPr>
                      <a:r>
                        <a:rPr lang="en-US" sz="1200" b="0" i="0" u="none" strike="noStrike" noProof="0" dirty="0">
                          <a:latin typeface="Arial"/>
                        </a:rPr>
                        <a:t>Castlederg</a:t>
                      </a:r>
                      <a:endParaRPr lang="en-US" sz="1200"/>
                    </a:p>
                    <a:p>
                      <a:pPr lvl="0" algn="ctr">
                        <a:lnSpc>
                          <a:spcPct val="100000"/>
                        </a:lnSpc>
                        <a:spcBef>
                          <a:spcPts val="0"/>
                        </a:spcBef>
                        <a:spcAft>
                          <a:spcPts val="0"/>
                        </a:spcAft>
                        <a:buNone/>
                      </a:pPr>
                      <a:r>
                        <a:rPr lang="en-US" sz="1200" b="0" i="0" u="none" strike="noStrike" noProof="0" dirty="0">
                          <a:latin typeface="Arial"/>
                        </a:rPr>
                        <a:t>Dromore</a:t>
                      </a:r>
                      <a:endParaRPr lang="en-US" sz="1200"/>
                    </a:p>
                    <a:p>
                      <a:pPr lvl="0" algn="ctr">
                        <a:lnSpc>
                          <a:spcPct val="100000"/>
                        </a:lnSpc>
                        <a:spcBef>
                          <a:spcPts val="0"/>
                        </a:spcBef>
                        <a:spcAft>
                          <a:spcPts val="0"/>
                        </a:spcAft>
                        <a:buNone/>
                      </a:pPr>
                      <a:r>
                        <a:rPr lang="en-US" sz="1200" b="0" i="0" u="none" strike="noStrike" noProof="0" dirty="0">
                          <a:latin typeface="Arial"/>
                        </a:rPr>
                        <a:t>Killeeshil</a:t>
                      </a:r>
                      <a:endParaRPr lang="en-US" sz="1200"/>
                    </a:p>
                    <a:p>
                      <a:pPr lvl="0" algn="ctr">
                        <a:lnSpc>
                          <a:spcPct val="100000"/>
                        </a:lnSpc>
                        <a:spcBef>
                          <a:spcPts val="0"/>
                        </a:spcBef>
                        <a:spcAft>
                          <a:spcPts val="0"/>
                        </a:spcAft>
                        <a:buNone/>
                      </a:pPr>
                      <a:r>
                        <a:rPr lang="en-US" sz="1200" b="0" i="0" u="none" strike="noStrike" noProof="0" dirty="0">
                          <a:latin typeface="Arial"/>
                        </a:rPr>
                        <a:t>Aghyaran</a:t>
                      </a:r>
                      <a:endParaRPr lang="en-US" sz="1200"/>
                    </a:p>
                    <a:p>
                      <a:pPr lvl="0" algn="ctr">
                        <a:lnSpc>
                          <a:spcPct val="100000"/>
                        </a:lnSpc>
                        <a:spcBef>
                          <a:spcPts val="0"/>
                        </a:spcBef>
                        <a:spcAft>
                          <a:spcPts val="0"/>
                        </a:spcAft>
                        <a:buNone/>
                      </a:pPr>
                      <a:r>
                        <a:rPr lang="en-US" sz="1200" b="0" i="0" u="none" strike="noStrike" noProof="0" dirty="0">
                          <a:latin typeface="Arial"/>
                        </a:rPr>
                        <a:t>Moy</a:t>
                      </a:r>
                      <a:endParaRPr lang="en-US" sz="1200"/>
                    </a:p>
                    <a:p>
                      <a:pPr lvl="0" algn="ctr">
                        <a:lnSpc>
                          <a:spcPct val="100000"/>
                        </a:lnSpc>
                        <a:spcBef>
                          <a:spcPts val="0"/>
                        </a:spcBef>
                        <a:spcAft>
                          <a:spcPts val="0"/>
                        </a:spcAft>
                        <a:buNone/>
                      </a:pPr>
                      <a:r>
                        <a:rPr lang="en-US" sz="1200" b="0" i="0" u="none" strike="noStrike" noProof="0" dirty="0">
                          <a:latin typeface="Arial"/>
                        </a:rPr>
                        <a:t>Brocagh</a:t>
                      </a:r>
                      <a:endParaRPr lang="en-US" sz="1200"/>
                    </a:p>
                    <a:p>
                      <a:pPr lvl="0" algn="ctr">
                        <a:lnSpc>
                          <a:spcPct val="100000"/>
                        </a:lnSpc>
                        <a:spcBef>
                          <a:spcPts val="0"/>
                        </a:spcBef>
                        <a:spcAft>
                          <a:spcPts val="0"/>
                        </a:spcAft>
                        <a:buNone/>
                      </a:pPr>
                      <a:r>
                        <a:rPr lang="en-US" sz="1200" b="0" i="0" u="none" strike="noStrike" noProof="0" dirty="0">
                          <a:latin typeface="Arial"/>
                        </a:rPr>
                        <a:t>Augher</a:t>
                      </a:r>
                      <a:endParaRPr lang="en-US" sz="1200"/>
                    </a:p>
                    <a:p>
                      <a:pPr lvl="0" algn="ctr">
                        <a:lnSpc>
                          <a:spcPct val="100000"/>
                        </a:lnSpc>
                        <a:spcBef>
                          <a:spcPts val="0"/>
                        </a:spcBef>
                        <a:spcAft>
                          <a:spcPts val="0"/>
                        </a:spcAft>
                        <a:buNone/>
                      </a:pPr>
                      <a:r>
                        <a:rPr lang="en-US" sz="1200" b="0" i="0" u="none" strike="noStrike" noProof="0" dirty="0">
                          <a:latin typeface="Arial"/>
                        </a:rPr>
                        <a:t>Stewartstown</a:t>
                      </a:r>
                      <a:endParaRPr lang="en-US" sz="1200"/>
                    </a:p>
                    <a:p>
                      <a:pPr lvl="0" algn="ctr">
                        <a:buNone/>
                      </a:pPr>
                      <a:r>
                        <a:rPr lang="en-US" sz="1200" b="0" i="0" u="none" strike="noStrike" noProof="0" dirty="0">
                          <a:latin typeface="Aptos"/>
                        </a:rPr>
                        <a:t>Garvaghey</a:t>
                      </a:r>
                      <a:endParaRPr lang="en-US" sz="1200" dirty="0"/>
                    </a:p>
                  </a:txBody>
                  <a:tcPr/>
                </a:tc>
                <a:extLst>
                  <a:ext uri="{0D108BD9-81ED-4DB2-BD59-A6C34878D82A}">
                    <a16:rowId xmlns:a16="http://schemas.microsoft.com/office/drawing/2014/main" val="868698050"/>
                  </a:ext>
                </a:extLst>
              </a:tr>
              <a:tr h="2336946">
                <a:tc>
                  <a:txBody>
                    <a:bodyPr/>
                    <a:lstStyle/>
                    <a:p>
                      <a:pPr lvl="0" algn="ctr">
                        <a:lnSpc>
                          <a:spcPct val="100000"/>
                        </a:lnSpc>
                        <a:spcBef>
                          <a:spcPts val="0"/>
                        </a:spcBef>
                        <a:spcAft>
                          <a:spcPts val="0"/>
                        </a:spcAft>
                        <a:buNone/>
                      </a:pPr>
                      <a:r>
                        <a:rPr lang="en-US" sz="1200" b="1" i="0" u="none" strike="noStrike" noProof="0" dirty="0">
                          <a:latin typeface="Arial"/>
                        </a:rPr>
                        <a:t>Week 6 – 21</a:t>
                      </a:r>
                      <a:r>
                        <a:rPr lang="en-US" sz="1200" b="1" i="0" u="none" strike="noStrike" baseline="30000" noProof="0" dirty="0">
                          <a:latin typeface="Arial"/>
                        </a:rPr>
                        <a:t>st</a:t>
                      </a:r>
                      <a:r>
                        <a:rPr lang="en-US" sz="1200" b="1" i="0" u="none" strike="noStrike" noProof="0" dirty="0">
                          <a:latin typeface="Arial"/>
                        </a:rPr>
                        <a:t> June</a:t>
                      </a:r>
                      <a:endParaRPr lang="en-US" sz="1200"/>
                    </a:p>
                    <a:p>
                      <a:pPr lvl="0" algn="ctr">
                        <a:lnSpc>
                          <a:spcPct val="100000"/>
                        </a:lnSpc>
                        <a:spcBef>
                          <a:spcPts val="0"/>
                        </a:spcBef>
                        <a:spcAft>
                          <a:spcPts val="0"/>
                        </a:spcAft>
                        <a:buNone/>
                      </a:pPr>
                      <a:r>
                        <a:rPr lang="en-US" sz="1200" b="0" i="0" u="none" strike="noStrike" noProof="0" dirty="0">
                          <a:latin typeface="Arial"/>
                        </a:rPr>
                        <a:t>Drumragh</a:t>
                      </a:r>
                      <a:endParaRPr lang="en-US" sz="1200" dirty="0"/>
                    </a:p>
                    <a:p>
                      <a:pPr lvl="0" algn="ctr">
                        <a:lnSpc>
                          <a:spcPct val="100000"/>
                        </a:lnSpc>
                        <a:spcBef>
                          <a:spcPts val="0"/>
                        </a:spcBef>
                        <a:spcAft>
                          <a:spcPts val="0"/>
                        </a:spcAft>
                        <a:buNone/>
                      </a:pPr>
                      <a:r>
                        <a:rPr lang="en-US" sz="1200" b="0" i="0" u="none" strike="noStrike" noProof="0" dirty="0">
                          <a:latin typeface="Arial"/>
                        </a:rPr>
                        <a:t>Dungannon</a:t>
                      </a:r>
                      <a:endParaRPr lang="en-US" sz="1200"/>
                    </a:p>
                    <a:p>
                      <a:pPr lvl="0" algn="ctr">
                        <a:lnSpc>
                          <a:spcPct val="100000"/>
                        </a:lnSpc>
                        <a:spcBef>
                          <a:spcPts val="0"/>
                        </a:spcBef>
                        <a:spcAft>
                          <a:spcPts val="0"/>
                        </a:spcAft>
                        <a:buNone/>
                      </a:pPr>
                      <a:r>
                        <a:rPr lang="en-US" sz="1200" b="0" i="0" u="none" strike="noStrike" noProof="0" dirty="0">
                          <a:latin typeface="Arial"/>
                        </a:rPr>
                        <a:t>Fintona</a:t>
                      </a:r>
                      <a:endParaRPr lang="en-US" sz="1200" dirty="0"/>
                    </a:p>
                    <a:p>
                      <a:pPr lvl="0" algn="ctr">
                        <a:lnSpc>
                          <a:spcPct val="100000"/>
                        </a:lnSpc>
                        <a:spcBef>
                          <a:spcPts val="0"/>
                        </a:spcBef>
                        <a:spcAft>
                          <a:spcPts val="0"/>
                        </a:spcAft>
                        <a:buNone/>
                      </a:pPr>
                      <a:r>
                        <a:rPr lang="en-US" sz="1200" b="0" i="0" u="none" strike="noStrike" noProof="0" dirty="0">
                          <a:latin typeface="Arial"/>
                        </a:rPr>
                        <a:t>Derrytresk</a:t>
                      </a:r>
                      <a:endParaRPr lang="en-US" sz="1200"/>
                    </a:p>
                    <a:p>
                      <a:pPr lvl="0" algn="ctr">
                        <a:lnSpc>
                          <a:spcPct val="100000"/>
                        </a:lnSpc>
                        <a:spcBef>
                          <a:spcPts val="0"/>
                        </a:spcBef>
                        <a:spcAft>
                          <a:spcPts val="0"/>
                        </a:spcAft>
                        <a:buNone/>
                      </a:pPr>
                      <a:r>
                        <a:rPr lang="en-US" sz="1200" b="0" i="0" u="none" strike="noStrike" noProof="0" dirty="0">
                          <a:latin typeface="Arial"/>
                        </a:rPr>
                        <a:t>Beragh</a:t>
                      </a:r>
                      <a:endParaRPr lang="en-US" sz="1200"/>
                    </a:p>
                    <a:p>
                      <a:pPr lvl="0" algn="ctr">
                        <a:lnSpc>
                          <a:spcPct val="100000"/>
                        </a:lnSpc>
                        <a:spcBef>
                          <a:spcPts val="0"/>
                        </a:spcBef>
                        <a:spcAft>
                          <a:spcPts val="0"/>
                        </a:spcAft>
                        <a:buNone/>
                      </a:pPr>
                      <a:r>
                        <a:rPr lang="en-US" sz="1200" b="0" i="0" u="none" strike="noStrike" noProof="0" dirty="0">
                          <a:latin typeface="Arial"/>
                        </a:rPr>
                        <a:t>Moortown</a:t>
                      </a:r>
                      <a:endParaRPr lang="en-US" sz="1200"/>
                    </a:p>
                    <a:p>
                      <a:pPr lvl="0" algn="ctr">
                        <a:lnSpc>
                          <a:spcPct val="100000"/>
                        </a:lnSpc>
                        <a:spcBef>
                          <a:spcPts val="0"/>
                        </a:spcBef>
                        <a:spcAft>
                          <a:spcPts val="0"/>
                        </a:spcAft>
                        <a:buNone/>
                      </a:pPr>
                      <a:r>
                        <a:rPr lang="en-US" sz="1200" b="0" i="0" u="none" strike="noStrike" noProof="0" dirty="0">
                          <a:latin typeface="Arial"/>
                        </a:rPr>
                        <a:t>Clogher</a:t>
                      </a:r>
                      <a:endParaRPr lang="en-US" sz="1200"/>
                    </a:p>
                    <a:p>
                      <a:pPr lvl="0" algn="ctr">
                        <a:lnSpc>
                          <a:spcPct val="100000"/>
                        </a:lnSpc>
                        <a:spcBef>
                          <a:spcPts val="0"/>
                        </a:spcBef>
                        <a:spcAft>
                          <a:spcPts val="0"/>
                        </a:spcAft>
                        <a:buNone/>
                      </a:pPr>
                      <a:r>
                        <a:rPr lang="en-US" sz="1200" b="0" i="0" u="none" strike="noStrike" noProof="0" dirty="0">
                          <a:latin typeface="Arial"/>
                        </a:rPr>
                        <a:t>Loughmacrory</a:t>
                      </a:r>
                      <a:endParaRPr lang="en-US" sz="1200"/>
                    </a:p>
                    <a:p>
                      <a:pPr lvl="0" algn="ctr">
                        <a:lnSpc>
                          <a:spcPct val="100000"/>
                        </a:lnSpc>
                        <a:spcBef>
                          <a:spcPts val="0"/>
                        </a:spcBef>
                        <a:spcAft>
                          <a:spcPts val="0"/>
                        </a:spcAft>
                        <a:buNone/>
                      </a:pPr>
                      <a:r>
                        <a:rPr lang="en-US" sz="1200" b="0" i="0" u="none" strike="noStrike" noProof="0" dirty="0">
                          <a:latin typeface="Arial"/>
                        </a:rPr>
                        <a:t>Strabane</a:t>
                      </a:r>
                      <a:endParaRPr lang="en-US" sz="1200"/>
                    </a:p>
                    <a:p>
                      <a:pPr lvl="0" algn="ctr">
                        <a:lnSpc>
                          <a:spcPct val="100000"/>
                        </a:lnSpc>
                        <a:spcBef>
                          <a:spcPts val="0"/>
                        </a:spcBef>
                        <a:spcAft>
                          <a:spcPts val="0"/>
                        </a:spcAft>
                        <a:buNone/>
                      </a:pPr>
                      <a:r>
                        <a:rPr lang="en-US" sz="1200" b="0" i="0" u="none" strike="noStrike" noProof="0" dirty="0">
                          <a:latin typeface="Arial"/>
                        </a:rPr>
                        <a:t>Gortin</a:t>
                      </a:r>
                      <a:endParaRPr lang="en-US" sz="1200"/>
                    </a:p>
                    <a:p>
                      <a:pPr lvl="0" algn="ctr">
                        <a:lnSpc>
                          <a:spcPct val="100000"/>
                        </a:lnSpc>
                        <a:spcBef>
                          <a:spcPts val="0"/>
                        </a:spcBef>
                        <a:spcAft>
                          <a:spcPts val="0"/>
                        </a:spcAft>
                        <a:buNone/>
                      </a:pPr>
                      <a:r>
                        <a:rPr lang="en-US" sz="1200" b="0" i="0" u="none" strike="noStrike" noProof="0" dirty="0">
                          <a:latin typeface="Arial"/>
                        </a:rPr>
                        <a:t>Pomeroy</a:t>
                      </a:r>
                      <a:endParaRPr lang="en-US" sz="1200"/>
                    </a:p>
                    <a:p>
                      <a:pPr lvl="0" algn="ctr">
                        <a:buNone/>
                      </a:pPr>
                      <a:r>
                        <a:rPr lang="en-US" sz="1200" b="0" i="0" u="none" strike="noStrike" noProof="0" dirty="0">
                          <a:latin typeface="Aptos"/>
                        </a:rPr>
                        <a:t>Garvaghey</a:t>
                      </a:r>
                      <a:endParaRPr lang="en-US" sz="1200" dirty="0"/>
                    </a:p>
                  </a:txBody>
                  <a:tcPr/>
                </a:tc>
                <a:tc>
                  <a:txBody>
                    <a:bodyPr/>
                    <a:lstStyle/>
                    <a:p>
                      <a:pPr lvl="0" algn="ctr">
                        <a:lnSpc>
                          <a:spcPct val="100000"/>
                        </a:lnSpc>
                        <a:spcBef>
                          <a:spcPts val="0"/>
                        </a:spcBef>
                        <a:spcAft>
                          <a:spcPts val="0"/>
                        </a:spcAft>
                        <a:buNone/>
                      </a:pPr>
                      <a:r>
                        <a:rPr lang="en-US" sz="1200" b="1" i="0" u="none" strike="noStrike" noProof="0" dirty="0">
                          <a:latin typeface="Arial"/>
                        </a:rPr>
                        <a:t>Week 7 - 19</a:t>
                      </a:r>
                      <a:r>
                        <a:rPr lang="en-US" sz="1200" b="1" i="0" u="none" strike="noStrike" baseline="30000" noProof="0" dirty="0">
                          <a:latin typeface="Arial"/>
                        </a:rPr>
                        <a:t>th</a:t>
                      </a:r>
                      <a:r>
                        <a:rPr lang="en-US" sz="1200" b="1" i="0" u="none" strike="noStrike" noProof="0" dirty="0">
                          <a:latin typeface="Arial"/>
                        </a:rPr>
                        <a:t> July</a:t>
                      </a:r>
                      <a:endParaRPr lang="en-US" sz="1200"/>
                    </a:p>
                    <a:p>
                      <a:pPr lvl="0" algn="ctr">
                        <a:lnSpc>
                          <a:spcPct val="100000"/>
                        </a:lnSpc>
                        <a:spcBef>
                          <a:spcPts val="0"/>
                        </a:spcBef>
                        <a:spcAft>
                          <a:spcPts val="0"/>
                        </a:spcAft>
                        <a:buNone/>
                      </a:pPr>
                      <a:r>
                        <a:rPr lang="en-US" sz="1200" b="0" i="0" u="none" strike="noStrike" noProof="0" dirty="0">
                          <a:latin typeface="Arial"/>
                        </a:rPr>
                        <a:t>Errigal</a:t>
                      </a:r>
                      <a:endParaRPr lang="en-US" sz="1200"/>
                    </a:p>
                    <a:p>
                      <a:pPr lvl="0" algn="ctr">
                        <a:lnSpc>
                          <a:spcPct val="100000"/>
                        </a:lnSpc>
                        <a:spcBef>
                          <a:spcPts val="0"/>
                        </a:spcBef>
                        <a:spcAft>
                          <a:spcPts val="0"/>
                        </a:spcAft>
                        <a:buNone/>
                      </a:pPr>
                      <a:r>
                        <a:rPr lang="en-US" sz="1200" b="0" i="0" u="none" strike="noStrike" noProof="0" dirty="0">
                          <a:latin typeface="Arial"/>
                        </a:rPr>
                        <a:t>Aghaloo</a:t>
                      </a:r>
                      <a:endParaRPr lang="en-US" sz="1200" dirty="0"/>
                    </a:p>
                    <a:p>
                      <a:pPr lvl="0" algn="ctr">
                        <a:lnSpc>
                          <a:spcPct val="100000"/>
                        </a:lnSpc>
                        <a:spcBef>
                          <a:spcPts val="0"/>
                        </a:spcBef>
                        <a:spcAft>
                          <a:spcPts val="0"/>
                        </a:spcAft>
                        <a:buNone/>
                      </a:pPr>
                      <a:r>
                        <a:rPr lang="en-US" sz="1200" b="0" i="0" u="none" strike="noStrike" noProof="0" dirty="0">
                          <a:latin typeface="Arial"/>
                        </a:rPr>
                        <a:t>Edendork</a:t>
                      </a:r>
                      <a:endParaRPr lang="en-US" sz="1200"/>
                    </a:p>
                    <a:p>
                      <a:pPr lvl="0" algn="ctr">
                        <a:lnSpc>
                          <a:spcPct val="100000"/>
                        </a:lnSpc>
                        <a:spcBef>
                          <a:spcPts val="0"/>
                        </a:spcBef>
                        <a:spcAft>
                          <a:spcPts val="0"/>
                        </a:spcAft>
                        <a:buNone/>
                      </a:pPr>
                      <a:r>
                        <a:rPr lang="en-US" sz="1200" b="0" i="0" u="none" strike="noStrike" noProof="0" dirty="0">
                          <a:latin typeface="Arial"/>
                        </a:rPr>
                        <a:t>Omagh</a:t>
                      </a:r>
                      <a:endParaRPr lang="en-US" sz="1200"/>
                    </a:p>
                    <a:p>
                      <a:pPr lvl="0" algn="ctr">
                        <a:lnSpc>
                          <a:spcPct val="100000"/>
                        </a:lnSpc>
                        <a:spcBef>
                          <a:spcPts val="0"/>
                        </a:spcBef>
                        <a:spcAft>
                          <a:spcPts val="0"/>
                        </a:spcAft>
                        <a:buNone/>
                      </a:pPr>
                      <a:r>
                        <a:rPr lang="en-US" sz="1200" b="0" i="0" u="none" strike="noStrike" noProof="0" dirty="0">
                          <a:latin typeface="Arial"/>
                        </a:rPr>
                        <a:t>Naomh Eoghan</a:t>
                      </a:r>
                      <a:endParaRPr lang="en-US" sz="1200"/>
                    </a:p>
                    <a:p>
                      <a:pPr lvl="0" algn="ctr">
                        <a:lnSpc>
                          <a:spcPct val="100000"/>
                        </a:lnSpc>
                        <a:spcBef>
                          <a:spcPts val="0"/>
                        </a:spcBef>
                        <a:spcAft>
                          <a:spcPts val="0"/>
                        </a:spcAft>
                        <a:buNone/>
                      </a:pPr>
                      <a:r>
                        <a:rPr lang="en-US" sz="1200" b="0" i="0" u="none" strike="noStrike" noProof="0" dirty="0">
                          <a:latin typeface="Arial"/>
                        </a:rPr>
                        <a:t>Trillick</a:t>
                      </a:r>
                      <a:endParaRPr lang="en-US" sz="1200"/>
                    </a:p>
                    <a:p>
                      <a:pPr lvl="0" algn="ctr">
                        <a:lnSpc>
                          <a:spcPct val="100000"/>
                        </a:lnSpc>
                        <a:spcBef>
                          <a:spcPts val="0"/>
                        </a:spcBef>
                        <a:spcAft>
                          <a:spcPts val="0"/>
                        </a:spcAft>
                        <a:buNone/>
                      </a:pPr>
                      <a:r>
                        <a:rPr lang="en-US" sz="1200" b="0" i="0" u="none" strike="noStrike" noProof="0" dirty="0">
                          <a:latin typeface="Arial"/>
                        </a:rPr>
                        <a:t>Greencastle</a:t>
                      </a:r>
                      <a:endParaRPr lang="en-US" sz="1200"/>
                    </a:p>
                    <a:p>
                      <a:pPr lvl="0" algn="ctr">
                        <a:lnSpc>
                          <a:spcPct val="100000"/>
                        </a:lnSpc>
                        <a:spcBef>
                          <a:spcPts val="0"/>
                        </a:spcBef>
                        <a:spcAft>
                          <a:spcPts val="0"/>
                        </a:spcAft>
                        <a:buNone/>
                      </a:pPr>
                      <a:r>
                        <a:rPr lang="en-US" sz="1200" b="0" i="0" u="none" strike="noStrike" noProof="0" dirty="0">
                          <a:latin typeface="Arial"/>
                        </a:rPr>
                        <a:t>Derrylaughan</a:t>
                      </a:r>
                      <a:endParaRPr lang="en-US" sz="1200"/>
                    </a:p>
                    <a:p>
                      <a:pPr lvl="0" algn="ctr">
                        <a:lnSpc>
                          <a:spcPct val="100000"/>
                        </a:lnSpc>
                        <a:spcBef>
                          <a:spcPts val="0"/>
                        </a:spcBef>
                        <a:spcAft>
                          <a:spcPts val="0"/>
                        </a:spcAft>
                        <a:buNone/>
                      </a:pPr>
                      <a:r>
                        <a:rPr lang="en-US" sz="1200" b="0" i="0" u="none" strike="noStrike" noProof="0" dirty="0">
                          <a:latin typeface="Arial"/>
                        </a:rPr>
                        <a:t>Urney</a:t>
                      </a:r>
                      <a:endParaRPr lang="en-US" sz="1200"/>
                    </a:p>
                    <a:p>
                      <a:pPr lvl="0" algn="ctr">
                        <a:lnSpc>
                          <a:spcPct val="100000"/>
                        </a:lnSpc>
                        <a:spcBef>
                          <a:spcPts val="0"/>
                        </a:spcBef>
                        <a:spcAft>
                          <a:spcPts val="0"/>
                        </a:spcAft>
                        <a:buNone/>
                      </a:pPr>
                      <a:r>
                        <a:rPr lang="en-US" sz="1200" b="0" i="0" u="none" strike="noStrike" noProof="0" dirty="0">
                          <a:latin typeface="Arial"/>
                        </a:rPr>
                        <a:t>Drumquin</a:t>
                      </a:r>
                      <a:endParaRPr lang="en-US" sz="1200"/>
                    </a:p>
                    <a:p>
                      <a:pPr lvl="0" algn="ctr">
                        <a:lnSpc>
                          <a:spcPct val="100000"/>
                        </a:lnSpc>
                        <a:spcBef>
                          <a:spcPts val="0"/>
                        </a:spcBef>
                        <a:spcAft>
                          <a:spcPts val="0"/>
                        </a:spcAft>
                        <a:buNone/>
                      </a:pPr>
                      <a:r>
                        <a:rPr lang="en-US" sz="1200" b="0" i="0" u="none" strike="noStrike" noProof="0" dirty="0">
                          <a:latin typeface="Arial"/>
                        </a:rPr>
                        <a:t>Coalisland</a:t>
                      </a:r>
                      <a:endParaRPr lang="en-US" sz="1200"/>
                    </a:p>
                    <a:p>
                      <a:pPr lvl="0" algn="ctr">
                        <a:buNone/>
                      </a:pPr>
                      <a:r>
                        <a:rPr lang="en-US" sz="1200" b="0" i="0" u="none" strike="noStrike" noProof="0" dirty="0">
                          <a:latin typeface="Aptos"/>
                        </a:rPr>
                        <a:t>Garvaghey</a:t>
                      </a:r>
                      <a:endParaRPr lang="en-US" sz="1200" dirty="0"/>
                    </a:p>
                  </a:txBody>
                  <a:tcPr/>
                </a:tc>
                <a:tc>
                  <a:txBody>
                    <a:bodyPr/>
                    <a:lstStyle/>
                    <a:p>
                      <a:pPr lvl="0" algn="ctr">
                        <a:lnSpc>
                          <a:spcPct val="100000"/>
                        </a:lnSpc>
                        <a:spcBef>
                          <a:spcPts val="0"/>
                        </a:spcBef>
                        <a:spcAft>
                          <a:spcPts val="0"/>
                        </a:spcAft>
                        <a:buNone/>
                      </a:pPr>
                      <a:r>
                        <a:rPr lang="en-US" sz="1200" b="1" i="0" u="none" strike="noStrike" noProof="0" dirty="0">
                          <a:latin typeface="Arial"/>
                        </a:rPr>
                        <a:t>Week 8 – 2</a:t>
                      </a:r>
                      <a:r>
                        <a:rPr lang="en-US" sz="1200" b="1" i="0" u="none" strike="noStrike" baseline="30000" noProof="0" dirty="0">
                          <a:latin typeface="Arial"/>
                        </a:rPr>
                        <a:t>nd</a:t>
                      </a:r>
                      <a:r>
                        <a:rPr lang="en-US" sz="1200" b="1" i="0" u="none" strike="noStrike" noProof="0" dirty="0">
                          <a:latin typeface="Arial"/>
                        </a:rPr>
                        <a:t> August</a:t>
                      </a:r>
                      <a:endParaRPr lang="en-US" sz="1200"/>
                    </a:p>
                    <a:p>
                      <a:pPr lvl="0" algn="ctr">
                        <a:lnSpc>
                          <a:spcPct val="100000"/>
                        </a:lnSpc>
                        <a:spcBef>
                          <a:spcPts val="0"/>
                        </a:spcBef>
                        <a:spcAft>
                          <a:spcPts val="0"/>
                        </a:spcAft>
                        <a:buNone/>
                      </a:pPr>
                      <a:r>
                        <a:rPr lang="en-US" sz="1200" b="0" i="0" u="none" strike="noStrike" noProof="0" dirty="0">
                          <a:latin typeface="Arial"/>
                        </a:rPr>
                        <a:t>Brackaville</a:t>
                      </a:r>
                      <a:endParaRPr lang="en-US" sz="1200" dirty="0"/>
                    </a:p>
                    <a:p>
                      <a:pPr lvl="0" algn="ctr">
                        <a:lnSpc>
                          <a:spcPct val="100000"/>
                        </a:lnSpc>
                        <a:spcBef>
                          <a:spcPts val="0"/>
                        </a:spcBef>
                        <a:spcAft>
                          <a:spcPts val="0"/>
                        </a:spcAft>
                        <a:buNone/>
                      </a:pPr>
                      <a:r>
                        <a:rPr lang="en-US" sz="1200" b="0" i="0" u="none" strike="noStrike" noProof="0" dirty="0">
                          <a:latin typeface="Arial"/>
                        </a:rPr>
                        <a:t>Clonoe</a:t>
                      </a:r>
                      <a:endParaRPr lang="en-US" sz="1200" dirty="0"/>
                    </a:p>
                    <a:p>
                      <a:pPr lvl="0" algn="ctr">
                        <a:lnSpc>
                          <a:spcPct val="100000"/>
                        </a:lnSpc>
                        <a:spcBef>
                          <a:spcPts val="0"/>
                        </a:spcBef>
                        <a:spcAft>
                          <a:spcPts val="0"/>
                        </a:spcAft>
                        <a:buNone/>
                      </a:pPr>
                      <a:r>
                        <a:rPr lang="en-US" sz="1200" b="0" i="0" u="none" strike="noStrike" noProof="0" dirty="0">
                          <a:latin typeface="Arial"/>
                        </a:rPr>
                        <a:t>Cookstown</a:t>
                      </a:r>
                      <a:endParaRPr lang="en-US" sz="1200"/>
                    </a:p>
                    <a:p>
                      <a:pPr lvl="0" algn="ctr">
                        <a:lnSpc>
                          <a:spcPct val="100000"/>
                        </a:lnSpc>
                        <a:spcBef>
                          <a:spcPts val="0"/>
                        </a:spcBef>
                        <a:spcAft>
                          <a:spcPts val="0"/>
                        </a:spcAft>
                        <a:buNone/>
                      </a:pPr>
                      <a:r>
                        <a:rPr lang="en-US" sz="1200" b="0" i="0" u="none" strike="noStrike" noProof="0" dirty="0">
                          <a:latin typeface="Arial"/>
                        </a:rPr>
                        <a:t>Carrickmore</a:t>
                      </a:r>
                      <a:endParaRPr lang="en-US" sz="1200"/>
                    </a:p>
                    <a:p>
                      <a:pPr lvl="0" algn="ctr">
                        <a:lnSpc>
                          <a:spcPct val="100000"/>
                        </a:lnSpc>
                        <a:spcBef>
                          <a:spcPts val="0"/>
                        </a:spcBef>
                        <a:spcAft>
                          <a:spcPts val="0"/>
                        </a:spcAft>
                        <a:buNone/>
                      </a:pPr>
                      <a:r>
                        <a:rPr lang="en-US" sz="1200" b="0" i="0" u="none" strike="noStrike" noProof="0" dirty="0">
                          <a:latin typeface="Arial"/>
                        </a:rPr>
                        <a:t>Eglish</a:t>
                      </a:r>
                      <a:endParaRPr lang="en-US" sz="1200"/>
                    </a:p>
                    <a:p>
                      <a:pPr lvl="0" algn="ctr">
                        <a:lnSpc>
                          <a:spcPct val="100000"/>
                        </a:lnSpc>
                        <a:spcBef>
                          <a:spcPts val="0"/>
                        </a:spcBef>
                        <a:spcAft>
                          <a:spcPts val="0"/>
                        </a:spcAft>
                        <a:buNone/>
                      </a:pPr>
                      <a:r>
                        <a:rPr lang="en-US" sz="1200" b="0" i="0" u="none" strike="noStrike" noProof="0" dirty="0">
                          <a:latin typeface="Arial"/>
                        </a:rPr>
                        <a:t>Galbally</a:t>
                      </a:r>
                      <a:endParaRPr lang="en-US" sz="1200"/>
                    </a:p>
                    <a:p>
                      <a:pPr lvl="0" algn="ctr">
                        <a:lnSpc>
                          <a:spcPct val="100000"/>
                        </a:lnSpc>
                        <a:spcBef>
                          <a:spcPts val="0"/>
                        </a:spcBef>
                        <a:spcAft>
                          <a:spcPts val="0"/>
                        </a:spcAft>
                        <a:buNone/>
                      </a:pPr>
                      <a:r>
                        <a:rPr lang="en-US" sz="1200" b="0" i="0" u="none" strike="noStrike" noProof="0" dirty="0">
                          <a:latin typeface="Arial"/>
                        </a:rPr>
                        <a:t>Glenelly</a:t>
                      </a:r>
                      <a:endParaRPr lang="en-US" sz="1200"/>
                    </a:p>
                    <a:p>
                      <a:pPr lvl="0" algn="ctr">
                        <a:lnSpc>
                          <a:spcPct val="100000"/>
                        </a:lnSpc>
                        <a:spcBef>
                          <a:spcPts val="0"/>
                        </a:spcBef>
                        <a:spcAft>
                          <a:spcPts val="0"/>
                        </a:spcAft>
                        <a:buNone/>
                      </a:pPr>
                      <a:r>
                        <a:rPr lang="en-US" sz="1200" b="0" i="0" u="none" strike="noStrike" noProof="0" dirty="0">
                          <a:latin typeface="Arial"/>
                        </a:rPr>
                        <a:t>Kildress</a:t>
                      </a:r>
                      <a:endParaRPr lang="en-US" sz="1200"/>
                    </a:p>
                    <a:p>
                      <a:pPr lvl="0" algn="ctr">
                        <a:lnSpc>
                          <a:spcPct val="100000"/>
                        </a:lnSpc>
                        <a:spcBef>
                          <a:spcPts val="0"/>
                        </a:spcBef>
                        <a:spcAft>
                          <a:spcPts val="0"/>
                        </a:spcAft>
                        <a:buNone/>
                      </a:pPr>
                      <a:r>
                        <a:rPr lang="en-US" sz="1200" b="0" i="0" u="none" strike="noStrike" noProof="0" dirty="0">
                          <a:latin typeface="Arial"/>
                        </a:rPr>
                        <a:t>Owen Roes</a:t>
                      </a:r>
                      <a:endParaRPr lang="en-US" sz="1200"/>
                    </a:p>
                    <a:p>
                      <a:pPr lvl="0" algn="ctr">
                        <a:lnSpc>
                          <a:spcPct val="100000"/>
                        </a:lnSpc>
                        <a:spcBef>
                          <a:spcPts val="0"/>
                        </a:spcBef>
                        <a:spcAft>
                          <a:spcPts val="0"/>
                        </a:spcAft>
                        <a:buNone/>
                      </a:pPr>
                      <a:r>
                        <a:rPr lang="en-US" sz="1200" b="0" i="0" u="none" strike="noStrike" noProof="0" dirty="0">
                          <a:latin typeface="Arial"/>
                        </a:rPr>
                        <a:t>Tattyreagh</a:t>
                      </a:r>
                      <a:endParaRPr lang="en-US" sz="1200"/>
                    </a:p>
                    <a:p>
                      <a:pPr lvl="0" algn="ctr">
                        <a:lnSpc>
                          <a:spcPct val="100000"/>
                        </a:lnSpc>
                        <a:spcBef>
                          <a:spcPts val="0"/>
                        </a:spcBef>
                        <a:spcAft>
                          <a:spcPts val="0"/>
                        </a:spcAft>
                        <a:buNone/>
                      </a:pPr>
                      <a:r>
                        <a:rPr lang="en-US" sz="1200" b="0" i="0" u="none" strike="noStrike" noProof="0" dirty="0">
                          <a:latin typeface="Arial"/>
                        </a:rPr>
                        <a:t>Killyman</a:t>
                      </a:r>
                      <a:endParaRPr lang="en-US" sz="1200"/>
                    </a:p>
                    <a:p>
                      <a:pPr lvl="0" algn="ctr">
                        <a:buNone/>
                      </a:pPr>
                      <a:r>
                        <a:rPr lang="en-US" sz="1200" b="0" i="0" u="none" strike="noStrike" noProof="0" dirty="0">
                          <a:latin typeface="Aptos"/>
                        </a:rPr>
                        <a:t>Garvaghey</a:t>
                      </a:r>
                      <a:endParaRPr lang="en-US" sz="1200" dirty="0"/>
                    </a:p>
                  </a:txBody>
                  <a:tcPr/>
                </a:tc>
                <a:tc>
                  <a:txBody>
                    <a:bodyPr/>
                    <a:lstStyle/>
                    <a:p>
                      <a:pPr lvl="0" algn="ctr">
                        <a:lnSpc>
                          <a:spcPct val="100000"/>
                        </a:lnSpc>
                        <a:spcBef>
                          <a:spcPts val="0"/>
                        </a:spcBef>
                        <a:spcAft>
                          <a:spcPts val="0"/>
                        </a:spcAft>
                        <a:buNone/>
                      </a:pPr>
                      <a:r>
                        <a:rPr lang="en-US" sz="1200" b="1" i="0" u="none" strike="noStrike" noProof="0" dirty="0">
                          <a:latin typeface="Arial"/>
                        </a:rPr>
                        <a:t>Week 9 – 23</a:t>
                      </a:r>
                      <a:r>
                        <a:rPr lang="en-US" sz="1200" b="1" i="0" u="none" strike="noStrike" baseline="30000" noProof="0" dirty="0">
                          <a:latin typeface="Arial"/>
                        </a:rPr>
                        <a:t>rd</a:t>
                      </a:r>
                      <a:r>
                        <a:rPr lang="en-US" sz="1200" b="1" i="0" u="none" strike="noStrike" noProof="0" dirty="0">
                          <a:latin typeface="Arial"/>
                        </a:rPr>
                        <a:t> August</a:t>
                      </a:r>
                      <a:endParaRPr lang="en-US" sz="1200"/>
                    </a:p>
                    <a:p>
                      <a:pPr lvl="0" algn="ctr">
                        <a:lnSpc>
                          <a:spcPct val="100000"/>
                        </a:lnSpc>
                        <a:spcBef>
                          <a:spcPts val="0"/>
                        </a:spcBef>
                        <a:spcAft>
                          <a:spcPts val="0"/>
                        </a:spcAft>
                        <a:buNone/>
                      </a:pPr>
                      <a:r>
                        <a:rPr lang="en-US" sz="1200" b="0" i="0" u="none" strike="noStrike" noProof="0" dirty="0">
                          <a:latin typeface="Arial"/>
                        </a:rPr>
                        <a:t>Donaghmore</a:t>
                      </a:r>
                      <a:endParaRPr lang="en-US" sz="1200"/>
                    </a:p>
                    <a:p>
                      <a:pPr lvl="0" algn="ctr">
                        <a:lnSpc>
                          <a:spcPct val="100000"/>
                        </a:lnSpc>
                        <a:spcBef>
                          <a:spcPts val="0"/>
                        </a:spcBef>
                        <a:spcAft>
                          <a:spcPts val="0"/>
                        </a:spcAft>
                        <a:buNone/>
                      </a:pPr>
                      <a:r>
                        <a:rPr lang="en-US" sz="1200" b="0" i="0" u="none" strike="noStrike" noProof="0" dirty="0">
                          <a:latin typeface="Arial"/>
                        </a:rPr>
                        <a:t>Killyclogher</a:t>
                      </a:r>
                      <a:endParaRPr lang="en-US" sz="1200" dirty="0"/>
                    </a:p>
                    <a:p>
                      <a:pPr lvl="0" algn="ctr">
                        <a:lnSpc>
                          <a:spcPct val="100000"/>
                        </a:lnSpc>
                        <a:spcBef>
                          <a:spcPts val="0"/>
                        </a:spcBef>
                        <a:spcAft>
                          <a:spcPts val="0"/>
                        </a:spcAft>
                        <a:buNone/>
                      </a:pPr>
                      <a:r>
                        <a:rPr lang="en-US" sz="1200" b="0" i="0" u="none" strike="noStrike" noProof="0" dirty="0">
                          <a:latin typeface="Arial"/>
                        </a:rPr>
                        <a:t>Rock</a:t>
                      </a:r>
                      <a:endParaRPr lang="en-US" sz="1200"/>
                    </a:p>
                    <a:p>
                      <a:pPr lvl="0" algn="ctr">
                        <a:lnSpc>
                          <a:spcPct val="100000"/>
                        </a:lnSpc>
                        <a:spcBef>
                          <a:spcPts val="0"/>
                        </a:spcBef>
                        <a:spcAft>
                          <a:spcPts val="0"/>
                        </a:spcAft>
                        <a:buNone/>
                      </a:pPr>
                      <a:r>
                        <a:rPr lang="en-US" sz="1200" b="0" i="0" u="none" strike="noStrike" noProof="0" dirty="0">
                          <a:latin typeface="Arial"/>
                        </a:rPr>
                        <a:t>Castlederg</a:t>
                      </a:r>
                      <a:endParaRPr lang="en-US" sz="1200"/>
                    </a:p>
                    <a:p>
                      <a:pPr lvl="0" algn="ctr">
                        <a:lnSpc>
                          <a:spcPct val="100000"/>
                        </a:lnSpc>
                        <a:spcBef>
                          <a:spcPts val="0"/>
                        </a:spcBef>
                        <a:spcAft>
                          <a:spcPts val="0"/>
                        </a:spcAft>
                        <a:buNone/>
                      </a:pPr>
                      <a:r>
                        <a:rPr lang="en-US" sz="1200" b="0" i="0" u="none" strike="noStrike" noProof="0" dirty="0">
                          <a:latin typeface="Arial"/>
                        </a:rPr>
                        <a:t>Dromore</a:t>
                      </a:r>
                      <a:endParaRPr lang="en-US" sz="1200"/>
                    </a:p>
                    <a:p>
                      <a:pPr lvl="0" algn="ctr">
                        <a:lnSpc>
                          <a:spcPct val="100000"/>
                        </a:lnSpc>
                        <a:spcBef>
                          <a:spcPts val="0"/>
                        </a:spcBef>
                        <a:spcAft>
                          <a:spcPts val="0"/>
                        </a:spcAft>
                        <a:buNone/>
                      </a:pPr>
                      <a:r>
                        <a:rPr lang="en-US" sz="1200" b="0" i="0" u="none" strike="noStrike" noProof="0" dirty="0">
                          <a:latin typeface="Arial"/>
                        </a:rPr>
                        <a:t>Killeeshil</a:t>
                      </a:r>
                      <a:endParaRPr lang="en-US" sz="1200"/>
                    </a:p>
                    <a:p>
                      <a:pPr lvl="0" algn="ctr">
                        <a:lnSpc>
                          <a:spcPct val="100000"/>
                        </a:lnSpc>
                        <a:spcBef>
                          <a:spcPts val="0"/>
                        </a:spcBef>
                        <a:spcAft>
                          <a:spcPts val="0"/>
                        </a:spcAft>
                        <a:buNone/>
                      </a:pPr>
                      <a:r>
                        <a:rPr lang="en-US" sz="1200" b="0" i="0" u="none" strike="noStrike" noProof="0" dirty="0">
                          <a:latin typeface="Arial"/>
                        </a:rPr>
                        <a:t>Aghyaran</a:t>
                      </a:r>
                      <a:endParaRPr lang="en-US" sz="1200"/>
                    </a:p>
                    <a:p>
                      <a:pPr lvl="0" algn="ctr">
                        <a:lnSpc>
                          <a:spcPct val="100000"/>
                        </a:lnSpc>
                        <a:spcBef>
                          <a:spcPts val="0"/>
                        </a:spcBef>
                        <a:spcAft>
                          <a:spcPts val="0"/>
                        </a:spcAft>
                        <a:buNone/>
                      </a:pPr>
                      <a:r>
                        <a:rPr lang="en-US" sz="1200" b="0" i="0" u="none" strike="noStrike" noProof="0" dirty="0">
                          <a:latin typeface="Arial"/>
                        </a:rPr>
                        <a:t>Moy</a:t>
                      </a:r>
                      <a:endParaRPr lang="en-US" sz="1200"/>
                    </a:p>
                    <a:p>
                      <a:pPr lvl="0" algn="ctr">
                        <a:lnSpc>
                          <a:spcPct val="100000"/>
                        </a:lnSpc>
                        <a:spcBef>
                          <a:spcPts val="0"/>
                        </a:spcBef>
                        <a:spcAft>
                          <a:spcPts val="0"/>
                        </a:spcAft>
                        <a:buNone/>
                      </a:pPr>
                      <a:r>
                        <a:rPr lang="en-US" sz="1200" b="0" i="0" u="none" strike="noStrike" noProof="0" dirty="0">
                          <a:latin typeface="Arial"/>
                        </a:rPr>
                        <a:t>Ardboe</a:t>
                      </a:r>
                      <a:endParaRPr lang="en-US" sz="1200"/>
                    </a:p>
                    <a:p>
                      <a:pPr lvl="0" algn="ctr">
                        <a:lnSpc>
                          <a:spcPct val="100000"/>
                        </a:lnSpc>
                        <a:spcBef>
                          <a:spcPts val="0"/>
                        </a:spcBef>
                        <a:spcAft>
                          <a:spcPts val="0"/>
                        </a:spcAft>
                        <a:buNone/>
                      </a:pPr>
                      <a:r>
                        <a:rPr lang="en-US" sz="1200" b="0" i="0" u="none" strike="noStrike" noProof="0" dirty="0">
                          <a:latin typeface="Arial"/>
                        </a:rPr>
                        <a:t>Eskra</a:t>
                      </a:r>
                      <a:endParaRPr lang="en-US" sz="1200"/>
                    </a:p>
                    <a:p>
                      <a:pPr lvl="0" algn="ctr">
                        <a:lnSpc>
                          <a:spcPct val="100000"/>
                        </a:lnSpc>
                        <a:spcBef>
                          <a:spcPts val="0"/>
                        </a:spcBef>
                        <a:spcAft>
                          <a:spcPts val="0"/>
                        </a:spcAft>
                        <a:buNone/>
                      </a:pPr>
                      <a:r>
                        <a:rPr lang="en-US" sz="1200" b="0" i="0" u="none" strike="noStrike" noProof="0" dirty="0">
                          <a:latin typeface="Arial"/>
                        </a:rPr>
                        <a:t>Stewartstown</a:t>
                      </a:r>
                      <a:endParaRPr lang="en-US" sz="1200"/>
                    </a:p>
                    <a:p>
                      <a:pPr lvl="0" algn="ctr">
                        <a:buNone/>
                      </a:pPr>
                      <a:r>
                        <a:rPr lang="en-US" sz="1200" b="0" i="0" u="none" strike="noStrike" noProof="0" dirty="0">
                          <a:latin typeface="Aptos"/>
                        </a:rPr>
                        <a:t>Garvaghey</a:t>
                      </a:r>
                      <a:endParaRPr lang="en-US" sz="1200" dirty="0"/>
                    </a:p>
                  </a:txBody>
                  <a:tcPr/>
                </a:tc>
                <a:tc>
                  <a:txBody>
                    <a:bodyPr/>
                    <a:lstStyle/>
                    <a:p>
                      <a:pPr lvl="0" algn="ctr">
                        <a:lnSpc>
                          <a:spcPct val="100000"/>
                        </a:lnSpc>
                        <a:spcBef>
                          <a:spcPts val="0"/>
                        </a:spcBef>
                        <a:spcAft>
                          <a:spcPts val="0"/>
                        </a:spcAft>
                        <a:buNone/>
                      </a:pPr>
                      <a:r>
                        <a:rPr lang="en-US" sz="1200" b="1" i="0" u="none" strike="noStrike" noProof="0" dirty="0">
                          <a:latin typeface="Arial"/>
                        </a:rPr>
                        <a:t>Week 10 – 6</a:t>
                      </a:r>
                      <a:r>
                        <a:rPr lang="en-US" sz="1200" b="1" i="0" u="none" strike="noStrike" baseline="30000" noProof="0" dirty="0">
                          <a:latin typeface="Arial"/>
                        </a:rPr>
                        <a:t>th</a:t>
                      </a:r>
                      <a:r>
                        <a:rPr lang="en-US" sz="1200" b="1" i="0" u="none" strike="noStrike" noProof="0" dirty="0">
                          <a:latin typeface="Arial"/>
                        </a:rPr>
                        <a:t>September</a:t>
                      </a:r>
                      <a:endParaRPr lang="en-US" sz="1200" dirty="0"/>
                    </a:p>
                    <a:p>
                      <a:pPr lvl="0" algn="ctr">
                        <a:lnSpc>
                          <a:spcPct val="100000"/>
                        </a:lnSpc>
                        <a:spcBef>
                          <a:spcPts val="0"/>
                        </a:spcBef>
                        <a:spcAft>
                          <a:spcPts val="0"/>
                        </a:spcAft>
                        <a:buNone/>
                      </a:pPr>
                      <a:r>
                        <a:rPr lang="en-US" sz="1200" b="0" i="0" u="none" strike="noStrike" noProof="0" dirty="0">
                          <a:latin typeface="Arial"/>
                        </a:rPr>
                        <a:t>Drumragh</a:t>
                      </a:r>
                      <a:endParaRPr lang="en-US" sz="1200" dirty="0"/>
                    </a:p>
                    <a:p>
                      <a:pPr lvl="0" algn="ctr">
                        <a:lnSpc>
                          <a:spcPct val="100000"/>
                        </a:lnSpc>
                        <a:spcBef>
                          <a:spcPts val="0"/>
                        </a:spcBef>
                        <a:spcAft>
                          <a:spcPts val="0"/>
                        </a:spcAft>
                        <a:buNone/>
                      </a:pPr>
                      <a:r>
                        <a:rPr lang="en-US" sz="1200" b="0" i="0" u="none" strike="noStrike" noProof="0" dirty="0">
                          <a:latin typeface="Arial"/>
                        </a:rPr>
                        <a:t>Dungannon</a:t>
                      </a:r>
                      <a:endParaRPr lang="en-US" sz="1200" dirty="0"/>
                    </a:p>
                    <a:p>
                      <a:pPr lvl="0" algn="ctr">
                        <a:lnSpc>
                          <a:spcPct val="100000"/>
                        </a:lnSpc>
                        <a:spcBef>
                          <a:spcPts val="0"/>
                        </a:spcBef>
                        <a:spcAft>
                          <a:spcPts val="0"/>
                        </a:spcAft>
                        <a:buNone/>
                      </a:pPr>
                      <a:r>
                        <a:rPr lang="en-US" sz="1200" b="0" i="0" u="none" strike="noStrike" noProof="0" dirty="0">
                          <a:latin typeface="Arial"/>
                        </a:rPr>
                        <a:t>Fintona</a:t>
                      </a:r>
                      <a:endParaRPr lang="en-US" sz="1200"/>
                    </a:p>
                    <a:p>
                      <a:pPr lvl="0" algn="ctr">
                        <a:lnSpc>
                          <a:spcPct val="100000"/>
                        </a:lnSpc>
                        <a:spcBef>
                          <a:spcPts val="0"/>
                        </a:spcBef>
                        <a:spcAft>
                          <a:spcPts val="0"/>
                        </a:spcAft>
                        <a:buNone/>
                      </a:pPr>
                      <a:r>
                        <a:rPr lang="en-US" sz="1200" b="0" i="0" u="none" strike="noStrike" noProof="0" dirty="0">
                          <a:latin typeface="Arial"/>
                        </a:rPr>
                        <a:t>Derrytresk</a:t>
                      </a:r>
                      <a:endParaRPr lang="en-US" sz="1200"/>
                    </a:p>
                    <a:p>
                      <a:pPr lvl="0" algn="ctr">
                        <a:lnSpc>
                          <a:spcPct val="100000"/>
                        </a:lnSpc>
                        <a:spcBef>
                          <a:spcPts val="0"/>
                        </a:spcBef>
                        <a:spcAft>
                          <a:spcPts val="0"/>
                        </a:spcAft>
                        <a:buNone/>
                      </a:pPr>
                      <a:r>
                        <a:rPr lang="en-US" sz="1200" b="0" i="0" u="none" strike="noStrike" noProof="0" dirty="0">
                          <a:latin typeface="Arial"/>
                        </a:rPr>
                        <a:t>Beragh</a:t>
                      </a:r>
                      <a:endParaRPr lang="en-US" sz="1200"/>
                    </a:p>
                    <a:p>
                      <a:pPr lvl="0" algn="ctr">
                        <a:lnSpc>
                          <a:spcPct val="100000"/>
                        </a:lnSpc>
                        <a:spcBef>
                          <a:spcPts val="0"/>
                        </a:spcBef>
                        <a:spcAft>
                          <a:spcPts val="0"/>
                        </a:spcAft>
                        <a:buNone/>
                      </a:pPr>
                      <a:r>
                        <a:rPr lang="en-US" sz="1200" b="0" i="0" u="none" strike="noStrike" noProof="0" dirty="0">
                          <a:latin typeface="Arial"/>
                        </a:rPr>
                        <a:t>Brocagh</a:t>
                      </a:r>
                      <a:endParaRPr lang="en-US" sz="1200"/>
                    </a:p>
                    <a:p>
                      <a:pPr lvl="0" algn="ctr">
                        <a:lnSpc>
                          <a:spcPct val="100000"/>
                        </a:lnSpc>
                        <a:spcBef>
                          <a:spcPts val="0"/>
                        </a:spcBef>
                        <a:spcAft>
                          <a:spcPts val="0"/>
                        </a:spcAft>
                        <a:buNone/>
                      </a:pPr>
                      <a:r>
                        <a:rPr lang="en-US" sz="1200" b="0" i="0" u="none" strike="noStrike" noProof="0" dirty="0">
                          <a:latin typeface="Arial"/>
                        </a:rPr>
                        <a:t>Augher</a:t>
                      </a:r>
                      <a:endParaRPr lang="en-US" sz="1200"/>
                    </a:p>
                    <a:p>
                      <a:pPr lvl="0" algn="ctr">
                        <a:lnSpc>
                          <a:spcPct val="100000"/>
                        </a:lnSpc>
                        <a:spcBef>
                          <a:spcPts val="0"/>
                        </a:spcBef>
                        <a:spcAft>
                          <a:spcPts val="0"/>
                        </a:spcAft>
                        <a:buNone/>
                      </a:pPr>
                      <a:r>
                        <a:rPr lang="en-US" sz="1200" b="0" i="0" u="none" strike="noStrike" noProof="0" dirty="0">
                          <a:latin typeface="Arial"/>
                        </a:rPr>
                        <a:t>Loughmacrory</a:t>
                      </a:r>
                      <a:endParaRPr lang="en-US" sz="1200"/>
                    </a:p>
                    <a:p>
                      <a:pPr lvl="0" algn="ctr">
                        <a:lnSpc>
                          <a:spcPct val="100000"/>
                        </a:lnSpc>
                        <a:spcBef>
                          <a:spcPts val="0"/>
                        </a:spcBef>
                        <a:spcAft>
                          <a:spcPts val="0"/>
                        </a:spcAft>
                        <a:buNone/>
                      </a:pPr>
                      <a:r>
                        <a:rPr lang="en-US" sz="1200" b="0" i="0" u="none" strike="noStrike" noProof="0" dirty="0">
                          <a:latin typeface="Arial"/>
                        </a:rPr>
                        <a:t>Strabane</a:t>
                      </a:r>
                      <a:endParaRPr lang="en-US" sz="1200"/>
                    </a:p>
                    <a:p>
                      <a:pPr lvl="0" algn="ctr">
                        <a:lnSpc>
                          <a:spcPct val="100000"/>
                        </a:lnSpc>
                        <a:spcBef>
                          <a:spcPts val="0"/>
                        </a:spcBef>
                        <a:spcAft>
                          <a:spcPts val="0"/>
                        </a:spcAft>
                        <a:buNone/>
                      </a:pPr>
                      <a:r>
                        <a:rPr lang="en-US" sz="1200" b="0" i="0" u="none" strike="noStrike" noProof="0" dirty="0">
                          <a:latin typeface="Arial"/>
                        </a:rPr>
                        <a:t>Gortin</a:t>
                      </a:r>
                      <a:endParaRPr lang="en-US" sz="1200"/>
                    </a:p>
                    <a:p>
                      <a:pPr lvl="0" algn="ctr">
                        <a:lnSpc>
                          <a:spcPct val="100000"/>
                        </a:lnSpc>
                        <a:spcBef>
                          <a:spcPts val="0"/>
                        </a:spcBef>
                        <a:spcAft>
                          <a:spcPts val="0"/>
                        </a:spcAft>
                        <a:buNone/>
                      </a:pPr>
                      <a:r>
                        <a:rPr lang="en-US" sz="1200" b="0" i="0" u="none" strike="noStrike" noProof="0" dirty="0">
                          <a:latin typeface="Arial"/>
                        </a:rPr>
                        <a:t>Pomeroy</a:t>
                      </a:r>
                      <a:endParaRPr lang="en-US" sz="1200"/>
                    </a:p>
                    <a:p>
                      <a:pPr lvl="0" algn="ctr">
                        <a:buNone/>
                      </a:pPr>
                      <a:r>
                        <a:rPr lang="en-US" sz="1200" b="0" i="0" u="none" strike="noStrike" noProof="0" dirty="0">
                          <a:latin typeface="Aptos"/>
                        </a:rPr>
                        <a:t>Garvaghey</a:t>
                      </a:r>
                      <a:endParaRPr lang="en-US" sz="1200" dirty="0"/>
                    </a:p>
                  </a:txBody>
                  <a:tcPr/>
                </a:tc>
                <a:extLst>
                  <a:ext uri="{0D108BD9-81ED-4DB2-BD59-A6C34878D82A}">
                    <a16:rowId xmlns:a16="http://schemas.microsoft.com/office/drawing/2014/main" val="3960691626"/>
                  </a:ext>
                </a:extLst>
              </a:tr>
            </a:tbl>
          </a:graphicData>
        </a:graphic>
      </p:graphicFrame>
    </p:spTree>
    <p:extLst>
      <p:ext uri="{BB962C8B-B14F-4D97-AF65-F5344CB8AC3E}">
        <p14:creationId xmlns:p14="http://schemas.microsoft.com/office/powerpoint/2010/main" val="1087642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628A9-CD4C-317D-ED86-E79907F76E30}"/>
              </a:ext>
            </a:extLst>
          </p:cNvPr>
          <p:cNvSpPr>
            <a:spLocks noGrp="1"/>
          </p:cNvSpPr>
          <p:nvPr>
            <p:ph type="title"/>
          </p:nvPr>
        </p:nvSpPr>
        <p:spPr/>
        <p:txBody>
          <a:bodyPr/>
          <a:lstStyle/>
          <a:p>
            <a:r>
              <a:rPr lang="en-US" dirty="0"/>
              <a:t>Format for Organising</a:t>
            </a:r>
            <a:endParaRPr lang="en-GB" dirty="0"/>
          </a:p>
        </p:txBody>
      </p:sp>
      <p:sp>
        <p:nvSpPr>
          <p:cNvPr id="3" name="Content Placeholder 2">
            <a:extLst>
              <a:ext uri="{FF2B5EF4-FFF2-40B4-BE49-F238E27FC236}">
                <a16:creationId xmlns:a16="http://schemas.microsoft.com/office/drawing/2014/main" id="{F7238C4E-6B88-146E-FC6C-383B7B06413D}"/>
              </a:ext>
            </a:extLst>
          </p:cNvPr>
          <p:cNvSpPr>
            <a:spLocks noGrp="1"/>
          </p:cNvSpPr>
          <p:nvPr>
            <p:ph idx="1"/>
          </p:nvPr>
        </p:nvSpPr>
        <p:spPr/>
        <p:txBody>
          <a:bodyPr vert="horz" lIns="91440" tIns="45720" rIns="91440" bIns="45720" rtlCol="0" anchor="t">
            <a:normAutofit fontScale="92500"/>
          </a:bodyPr>
          <a:lstStyle/>
          <a:p>
            <a:r>
              <a:rPr lang="en-US" dirty="0"/>
              <a:t>- All lead coaches added to county </a:t>
            </a:r>
            <a:r>
              <a:rPr lang="en-US" dirty="0" err="1"/>
              <a:t>Whatsapp</a:t>
            </a:r>
            <a:r>
              <a:rPr lang="en-US" dirty="0"/>
              <a:t> group</a:t>
            </a:r>
          </a:p>
          <a:p>
            <a:pPr marL="342900" indent="-342900">
              <a:buFontTx/>
              <a:buChar char="-"/>
            </a:pPr>
            <a:r>
              <a:rPr lang="en-US" dirty="0"/>
              <a:t>10 days before scheduled date clubs will be asked to submit their numbers available for the  up-coming date </a:t>
            </a:r>
            <a:endParaRPr lang="en-US" dirty="0">
              <a:cs typeface="Arial"/>
            </a:endParaRPr>
          </a:p>
          <a:p>
            <a:r>
              <a:rPr lang="en-US" dirty="0"/>
              <a:t>-    Once all clubs have submitted numbers, they will be designated to one of the host clubs </a:t>
            </a:r>
            <a:endParaRPr lang="en-US" dirty="0">
              <a:cs typeface="Arial"/>
            </a:endParaRPr>
          </a:p>
          <a:p>
            <a:pPr marL="342900" indent="-342900">
              <a:buFontTx/>
              <a:buChar char="-"/>
            </a:pPr>
            <a:r>
              <a:rPr lang="en-US" dirty="0"/>
              <a:t>Host clubs and attending clubs will then be responsible for communicating with each other beforehand</a:t>
            </a:r>
            <a:endParaRPr lang="en-US" dirty="0">
              <a:cs typeface="Arial"/>
            </a:endParaRPr>
          </a:p>
          <a:p>
            <a:pPr marL="342900" indent="-342900">
              <a:buFontTx/>
              <a:buChar char="-"/>
            </a:pPr>
            <a:r>
              <a:rPr lang="en-US" dirty="0"/>
              <a:t>Host club to issue fixtures, pitch layout and any other information regarding the day at the club</a:t>
            </a:r>
            <a:endParaRPr lang="en-US" dirty="0">
              <a:cs typeface="Arial"/>
            </a:endParaRPr>
          </a:p>
          <a:p>
            <a:pPr marL="342900" indent="-342900">
              <a:buFontTx/>
              <a:buChar char="-"/>
            </a:pPr>
            <a:endParaRPr lang="en-GB" dirty="0"/>
          </a:p>
        </p:txBody>
      </p:sp>
    </p:spTree>
    <p:extLst>
      <p:ext uri="{BB962C8B-B14F-4D97-AF65-F5344CB8AC3E}">
        <p14:creationId xmlns:p14="http://schemas.microsoft.com/office/powerpoint/2010/main" val="2115236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86513-9B79-874D-9B53-D0ACB2CB15DB}"/>
              </a:ext>
            </a:extLst>
          </p:cNvPr>
          <p:cNvSpPr>
            <a:spLocks noGrp="1"/>
          </p:cNvSpPr>
          <p:nvPr>
            <p:ph type="title"/>
          </p:nvPr>
        </p:nvSpPr>
        <p:spPr>
          <a:xfrm>
            <a:off x="785812" y="594401"/>
            <a:ext cx="10712799" cy="738118"/>
          </a:xfrm>
        </p:spPr>
        <p:txBody>
          <a:bodyPr/>
          <a:lstStyle/>
          <a:p>
            <a:r>
              <a:rPr lang="en-US"/>
              <a:t>Coaches and Parents Workshop</a:t>
            </a:r>
          </a:p>
        </p:txBody>
      </p:sp>
      <p:pic>
        <p:nvPicPr>
          <p:cNvPr id="6" name="Content Placeholder 5" descr="A screenshot of a computer&#10;&#10;Description automatically generated">
            <a:extLst>
              <a:ext uri="{FF2B5EF4-FFF2-40B4-BE49-F238E27FC236}">
                <a16:creationId xmlns:a16="http://schemas.microsoft.com/office/drawing/2014/main" id="{0B00E86F-EF99-BAE8-9415-5AC9421212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56" t="2405" r="35194" b="34254"/>
          <a:stretch/>
        </p:blipFill>
        <p:spPr>
          <a:xfrm>
            <a:off x="952501" y="1400572"/>
            <a:ext cx="6915150" cy="3718502"/>
          </a:xfrm>
        </p:spPr>
      </p:pic>
      <p:pic>
        <p:nvPicPr>
          <p:cNvPr id="4" name="Picture 3">
            <a:extLst>
              <a:ext uri="{FF2B5EF4-FFF2-40B4-BE49-F238E27FC236}">
                <a16:creationId xmlns:a16="http://schemas.microsoft.com/office/drawing/2014/main" id="{73C3B2D0-F8B9-FF5B-E13B-B986066A49D5}"/>
              </a:ext>
            </a:extLst>
          </p:cNvPr>
          <p:cNvPicPr>
            <a:picLocks noChangeAspect="1"/>
          </p:cNvPicPr>
          <p:nvPr/>
        </p:nvPicPr>
        <p:blipFill>
          <a:blip r:embed="rId3"/>
          <a:stretch>
            <a:fillRect/>
          </a:stretch>
        </p:blipFill>
        <p:spPr>
          <a:xfrm>
            <a:off x="10410310" y="5423467"/>
            <a:ext cx="1781690" cy="1258577"/>
          </a:xfrm>
          <a:prstGeom prst="rect">
            <a:avLst/>
          </a:prstGeom>
        </p:spPr>
      </p:pic>
      <p:sp>
        <p:nvSpPr>
          <p:cNvPr id="8" name="TextBox 7">
            <a:extLst>
              <a:ext uri="{FF2B5EF4-FFF2-40B4-BE49-F238E27FC236}">
                <a16:creationId xmlns:a16="http://schemas.microsoft.com/office/drawing/2014/main" id="{36F988E5-F2AE-EEC4-0E4C-DD2D3FE7E03E}"/>
              </a:ext>
            </a:extLst>
          </p:cNvPr>
          <p:cNvSpPr txBox="1"/>
          <p:nvPr/>
        </p:nvSpPr>
        <p:spPr>
          <a:xfrm>
            <a:off x="2483778" y="5411257"/>
            <a:ext cx="6097712" cy="830997"/>
          </a:xfrm>
          <a:prstGeom prst="rect">
            <a:avLst/>
          </a:prstGeom>
          <a:noFill/>
        </p:spPr>
        <p:txBody>
          <a:bodyPr wrap="square">
            <a:spAutoFit/>
          </a:bodyPr>
          <a:lstStyle/>
          <a:p>
            <a:r>
              <a:rPr lang="en-IE" sz="2400">
                <a:hlinkClick r:id="rId4"/>
              </a:rPr>
              <a:t>Go Games Workshop</a:t>
            </a:r>
            <a:endParaRPr lang="en-IE" sz="2400"/>
          </a:p>
          <a:p>
            <a:endParaRPr lang="en-IE" sz="2400"/>
          </a:p>
        </p:txBody>
      </p:sp>
    </p:spTree>
    <p:extLst>
      <p:ext uri="{BB962C8B-B14F-4D97-AF65-F5344CB8AC3E}">
        <p14:creationId xmlns:p14="http://schemas.microsoft.com/office/powerpoint/2010/main" val="2334679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86513-9B79-874D-9B53-D0ACB2CB15DB}"/>
              </a:ext>
            </a:extLst>
          </p:cNvPr>
          <p:cNvSpPr>
            <a:spLocks noGrp="1"/>
          </p:cNvSpPr>
          <p:nvPr>
            <p:ph type="title"/>
          </p:nvPr>
        </p:nvSpPr>
        <p:spPr/>
        <p:txBody>
          <a:bodyPr/>
          <a:lstStyle/>
          <a:p>
            <a:r>
              <a:rPr lang="en-US"/>
              <a:t>Online Application</a:t>
            </a:r>
          </a:p>
        </p:txBody>
      </p:sp>
      <p:sp>
        <p:nvSpPr>
          <p:cNvPr id="3" name="Content Placeholder 2">
            <a:extLst>
              <a:ext uri="{FF2B5EF4-FFF2-40B4-BE49-F238E27FC236}">
                <a16:creationId xmlns:a16="http://schemas.microsoft.com/office/drawing/2014/main" id="{82658C75-D661-8B4C-B422-E6583935AA08}"/>
              </a:ext>
            </a:extLst>
          </p:cNvPr>
          <p:cNvSpPr>
            <a:spLocks noGrp="1"/>
          </p:cNvSpPr>
          <p:nvPr>
            <p:ph idx="1"/>
          </p:nvPr>
        </p:nvSpPr>
        <p:spPr>
          <a:xfrm>
            <a:off x="745423" y="1674623"/>
            <a:ext cx="10712799" cy="3902315"/>
          </a:xfrm>
        </p:spPr>
        <p:txBody>
          <a:bodyPr>
            <a:normAutofit/>
          </a:bodyPr>
          <a:lstStyle/>
          <a:p>
            <a:r>
              <a:rPr lang="en-GB" b="0" i="0">
                <a:solidFill>
                  <a:srgbClr val="282828"/>
                </a:solidFill>
                <a:effectLst/>
              </a:rPr>
              <a:t>To apply to organise a Go Games Blitz between more than one Club or School can apply thorough the online link</a:t>
            </a:r>
            <a:endParaRPr lang="en-US">
              <a:hlinkClick r:id="rId2"/>
            </a:endParaRPr>
          </a:p>
          <a:p>
            <a:r>
              <a:rPr lang="en-GB">
                <a:hlinkClick r:id="rId3"/>
              </a:rPr>
              <a:t>Application Form</a:t>
            </a:r>
            <a:endParaRPr lang="en-GB"/>
          </a:p>
          <a:p>
            <a:endParaRPr lang="en-US">
              <a:hlinkClick r:id="rId2"/>
            </a:endParaRPr>
          </a:p>
          <a:p>
            <a:endParaRPr lang="en-US">
              <a:hlinkClick r:id="rId2"/>
            </a:endParaRPr>
          </a:p>
          <a:p>
            <a:endParaRPr lang="en-US"/>
          </a:p>
        </p:txBody>
      </p:sp>
      <p:pic>
        <p:nvPicPr>
          <p:cNvPr id="4" name="Picture 3">
            <a:extLst>
              <a:ext uri="{FF2B5EF4-FFF2-40B4-BE49-F238E27FC236}">
                <a16:creationId xmlns:a16="http://schemas.microsoft.com/office/drawing/2014/main" id="{73C3B2D0-F8B9-FF5B-E13B-B986066A49D5}"/>
              </a:ext>
            </a:extLst>
          </p:cNvPr>
          <p:cNvPicPr>
            <a:picLocks noChangeAspect="1"/>
          </p:cNvPicPr>
          <p:nvPr/>
        </p:nvPicPr>
        <p:blipFill>
          <a:blip r:embed="rId4"/>
          <a:stretch>
            <a:fillRect/>
          </a:stretch>
        </p:blipFill>
        <p:spPr>
          <a:xfrm>
            <a:off x="10410310" y="5423467"/>
            <a:ext cx="1781690" cy="1258577"/>
          </a:xfrm>
          <a:prstGeom prst="rect">
            <a:avLst/>
          </a:prstGeom>
        </p:spPr>
      </p:pic>
    </p:spTree>
    <p:extLst>
      <p:ext uri="{BB962C8B-B14F-4D97-AF65-F5344CB8AC3E}">
        <p14:creationId xmlns:p14="http://schemas.microsoft.com/office/powerpoint/2010/main" val="61992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C3B2D0-F8B9-FF5B-E13B-B986066A49D5}"/>
              </a:ext>
            </a:extLst>
          </p:cNvPr>
          <p:cNvPicPr>
            <a:picLocks noChangeAspect="1"/>
          </p:cNvPicPr>
          <p:nvPr/>
        </p:nvPicPr>
        <p:blipFill>
          <a:blip r:embed="rId2"/>
          <a:stretch>
            <a:fillRect/>
          </a:stretch>
        </p:blipFill>
        <p:spPr>
          <a:xfrm>
            <a:off x="10410310" y="5423467"/>
            <a:ext cx="1781690" cy="1258577"/>
          </a:xfrm>
          <a:prstGeom prst="rect">
            <a:avLst/>
          </a:prstGeom>
        </p:spPr>
      </p:pic>
      <p:sp>
        <p:nvSpPr>
          <p:cNvPr id="6" name="Title 5">
            <a:extLst>
              <a:ext uri="{FF2B5EF4-FFF2-40B4-BE49-F238E27FC236}">
                <a16:creationId xmlns:a16="http://schemas.microsoft.com/office/drawing/2014/main" id="{7A1B0285-6116-99A3-9DAD-4DDF3C0C0D54}"/>
              </a:ext>
            </a:extLst>
          </p:cNvPr>
          <p:cNvSpPr>
            <a:spLocks noGrp="1"/>
          </p:cNvSpPr>
          <p:nvPr>
            <p:ph type="title"/>
          </p:nvPr>
        </p:nvSpPr>
        <p:spPr>
          <a:xfrm>
            <a:off x="745423" y="761001"/>
            <a:ext cx="10712799" cy="738118"/>
          </a:xfrm>
        </p:spPr>
        <p:txBody>
          <a:bodyPr>
            <a:normAutofit/>
          </a:bodyPr>
          <a:lstStyle/>
          <a:p>
            <a:r>
              <a:rPr lang="en-IE"/>
              <a:t>Approvals Process</a:t>
            </a:r>
          </a:p>
        </p:txBody>
      </p:sp>
      <p:sp>
        <p:nvSpPr>
          <p:cNvPr id="8" name="Content Placeholder 7">
            <a:extLst>
              <a:ext uri="{FF2B5EF4-FFF2-40B4-BE49-F238E27FC236}">
                <a16:creationId xmlns:a16="http://schemas.microsoft.com/office/drawing/2014/main" id="{E045D11D-D9ED-0489-4B3F-2450CA980D14}"/>
              </a:ext>
            </a:extLst>
          </p:cNvPr>
          <p:cNvSpPr>
            <a:spLocks noGrp="1"/>
          </p:cNvSpPr>
          <p:nvPr>
            <p:ph idx="1"/>
          </p:nvPr>
        </p:nvSpPr>
        <p:spPr>
          <a:xfrm>
            <a:off x="745423" y="1568279"/>
            <a:ext cx="10712799" cy="3902315"/>
          </a:xfrm>
        </p:spPr>
        <p:txBody>
          <a:bodyPr/>
          <a:lstStyle/>
          <a:p>
            <a:pPr algn="l"/>
            <a:r>
              <a:rPr lang="en-GB" sz="2400" b="1"/>
              <a:t>Why the approvals process is required - </a:t>
            </a:r>
          </a:p>
          <a:p>
            <a:pPr marL="800100" lvl="1" indent="-342900">
              <a:lnSpc>
                <a:spcPct val="150000"/>
              </a:lnSpc>
              <a:buFont typeface="Arial" panose="020B0604020202020204" pitchFamily="34" charset="0"/>
              <a:buChar char="•"/>
            </a:pPr>
            <a:r>
              <a:rPr lang="en-GB" sz="2400" b="1"/>
              <a:t>Insurance</a:t>
            </a:r>
          </a:p>
          <a:p>
            <a:pPr marL="800100" lvl="1" indent="-342900">
              <a:lnSpc>
                <a:spcPct val="150000"/>
              </a:lnSpc>
              <a:buFont typeface="Arial" panose="020B0604020202020204" pitchFamily="34" charset="0"/>
              <a:buChar char="•"/>
            </a:pPr>
            <a:r>
              <a:rPr lang="en-GB" sz="2400" b="1"/>
              <a:t>Compliance with Policy</a:t>
            </a:r>
          </a:p>
          <a:p>
            <a:pPr marL="800100" lvl="1" indent="-342900">
              <a:lnSpc>
                <a:spcPct val="150000"/>
              </a:lnSpc>
              <a:buFont typeface="Arial" panose="020B0604020202020204" pitchFamily="34" charset="0"/>
              <a:buChar char="•"/>
            </a:pPr>
            <a:r>
              <a:rPr lang="en-GB" sz="2400" b="1"/>
              <a:t>Aligns with county games programme</a:t>
            </a:r>
          </a:p>
          <a:p>
            <a:pPr marL="800100" lvl="1" indent="-342900">
              <a:lnSpc>
                <a:spcPct val="150000"/>
              </a:lnSpc>
              <a:buFont typeface="Arial" panose="020B0604020202020204" pitchFamily="34" charset="0"/>
              <a:buChar char="•"/>
            </a:pPr>
            <a:r>
              <a:rPr lang="en-GB" sz="2400" b="1"/>
              <a:t>Record of games activity</a:t>
            </a:r>
          </a:p>
          <a:p>
            <a:endParaRPr lang="en-IE"/>
          </a:p>
        </p:txBody>
      </p:sp>
    </p:spTree>
    <p:extLst>
      <p:ext uri="{BB962C8B-B14F-4D97-AF65-F5344CB8AC3E}">
        <p14:creationId xmlns:p14="http://schemas.microsoft.com/office/powerpoint/2010/main" val="2052709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C3B2D0-F8B9-FF5B-E13B-B986066A49D5}"/>
              </a:ext>
            </a:extLst>
          </p:cNvPr>
          <p:cNvPicPr>
            <a:picLocks noChangeAspect="1"/>
          </p:cNvPicPr>
          <p:nvPr/>
        </p:nvPicPr>
        <p:blipFill>
          <a:blip r:embed="rId2"/>
          <a:stretch>
            <a:fillRect/>
          </a:stretch>
        </p:blipFill>
        <p:spPr>
          <a:xfrm>
            <a:off x="10410310" y="5423467"/>
            <a:ext cx="1781690" cy="1258577"/>
          </a:xfrm>
          <a:prstGeom prst="rect">
            <a:avLst/>
          </a:prstGeom>
        </p:spPr>
      </p:pic>
      <p:sp>
        <p:nvSpPr>
          <p:cNvPr id="6" name="Title 5">
            <a:extLst>
              <a:ext uri="{FF2B5EF4-FFF2-40B4-BE49-F238E27FC236}">
                <a16:creationId xmlns:a16="http://schemas.microsoft.com/office/drawing/2014/main" id="{7A1B0285-6116-99A3-9DAD-4DDF3C0C0D54}"/>
              </a:ext>
            </a:extLst>
          </p:cNvPr>
          <p:cNvSpPr>
            <a:spLocks noGrp="1"/>
          </p:cNvSpPr>
          <p:nvPr>
            <p:ph type="title"/>
          </p:nvPr>
        </p:nvSpPr>
        <p:spPr>
          <a:xfrm>
            <a:off x="812978" y="479676"/>
            <a:ext cx="10712799" cy="738118"/>
          </a:xfrm>
        </p:spPr>
        <p:txBody>
          <a:bodyPr>
            <a:normAutofit/>
          </a:bodyPr>
          <a:lstStyle/>
          <a:p>
            <a:r>
              <a:rPr lang="en-IE"/>
              <a:t>Approvals Process</a:t>
            </a:r>
          </a:p>
        </p:txBody>
      </p:sp>
      <p:graphicFrame>
        <p:nvGraphicFramePr>
          <p:cNvPr id="7" name="Content Placeholder 6">
            <a:extLst>
              <a:ext uri="{FF2B5EF4-FFF2-40B4-BE49-F238E27FC236}">
                <a16:creationId xmlns:a16="http://schemas.microsoft.com/office/drawing/2014/main" id="{91E97EA5-DA52-7834-AD32-772598CBF89B}"/>
              </a:ext>
            </a:extLst>
          </p:cNvPr>
          <p:cNvGraphicFramePr>
            <a:graphicFrameLocks/>
          </p:cNvGraphicFramePr>
          <p:nvPr>
            <p:extLst>
              <p:ext uri="{D42A27DB-BD31-4B8C-83A1-F6EECF244321}">
                <p14:modId xmlns:p14="http://schemas.microsoft.com/office/powerpoint/2010/main" val="1800543503"/>
              </p:ext>
            </p:extLst>
          </p:nvPr>
        </p:nvGraphicFramePr>
        <p:xfrm>
          <a:off x="-1825221" y="1965304"/>
          <a:ext cx="8845849" cy="3877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Content Placeholder 6">
            <a:extLst>
              <a:ext uri="{FF2B5EF4-FFF2-40B4-BE49-F238E27FC236}">
                <a16:creationId xmlns:a16="http://schemas.microsoft.com/office/drawing/2014/main" id="{1CF1D81A-176F-0853-036B-5EB5AEBB3627}"/>
              </a:ext>
            </a:extLst>
          </p:cNvPr>
          <p:cNvGraphicFramePr>
            <a:graphicFrameLocks noGrp="1"/>
          </p:cNvGraphicFramePr>
          <p:nvPr>
            <p:ph idx="1"/>
            <p:extLst>
              <p:ext uri="{D42A27DB-BD31-4B8C-83A1-F6EECF244321}">
                <p14:modId xmlns:p14="http://schemas.microsoft.com/office/powerpoint/2010/main" val="3487513213"/>
              </p:ext>
            </p:extLst>
          </p:nvPr>
        </p:nvGraphicFramePr>
        <p:xfrm>
          <a:off x="1063978" y="1965304"/>
          <a:ext cx="9474200" cy="38770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Content Placeholder 6">
            <a:extLst>
              <a:ext uri="{FF2B5EF4-FFF2-40B4-BE49-F238E27FC236}">
                <a16:creationId xmlns:a16="http://schemas.microsoft.com/office/drawing/2014/main" id="{6C674D6A-FB5E-2538-4378-677B94AC024C}"/>
              </a:ext>
            </a:extLst>
          </p:cNvPr>
          <p:cNvGraphicFramePr>
            <a:graphicFrameLocks/>
          </p:cNvGraphicFramePr>
          <p:nvPr>
            <p:extLst>
              <p:ext uri="{D42A27DB-BD31-4B8C-83A1-F6EECF244321}">
                <p14:modId xmlns:p14="http://schemas.microsoft.com/office/powerpoint/2010/main" val="3462289808"/>
              </p:ext>
            </p:extLst>
          </p:nvPr>
        </p:nvGraphicFramePr>
        <p:xfrm>
          <a:off x="7715956" y="1965304"/>
          <a:ext cx="3143956" cy="387703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6" name="Title 3">
            <a:extLst>
              <a:ext uri="{FF2B5EF4-FFF2-40B4-BE49-F238E27FC236}">
                <a16:creationId xmlns:a16="http://schemas.microsoft.com/office/drawing/2014/main" id="{8B80F290-2F62-B5B8-6461-AA4669637A88}"/>
              </a:ext>
            </a:extLst>
          </p:cNvPr>
          <p:cNvSpPr txBox="1">
            <a:spLocks/>
          </p:cNvSpPr>
          <p:nvPr/>
        </p:nvSpPr>
        <p:spPr>
          <a:xfrm>
            <a:off x="4726342" y="1451266"/>
            <a:ext cx="2046992" cy="46939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solidFill>
                  <a:schemeClr val="accent4">
                    <a:lumMod val="75000"/>
                  </a:schemeClr>
                </a:solidFill>
              </a:rPr>
              <a:t>Cross County Blitz</a:t>
            </a:r>
          </a:p>
          <a:p>
            <a:pPr marL="0" marR="0" lvl="0" indent="0" defTabSz="914400" rtl="0" eaLnBrk="1" fontAlgn="auto" latinLnBrk="0" hangingPunct="1">
              <a:lnSpc>
                <a:spcPct val="90000"/>
              </a:lnSpc>
              <a:spcBef>
                <a:spcPct val="0"/>
              </a:spcBef>
              <a:spcAft>
                <a:spcPts val="0"/>
              </a:spcAft>
              <a:buClrTx/>
              <a:buSzTx/>
              <a:buFontTx/>
              <a:buNone/>
              <a:tabLst/>
              <a:defRPr/>
            </a:pPr>
            <a:r>
              <a:rPr kumimoji="0" lang="en-US" sz="6400" b="1" i="0" u="none" strike="noStrike" kern="1200" cap="none" spc="0" normalizeH="0" baseline="0" noProof="0">
                <a:ln>
                  <a:noFill/>
                </a:ln>
                <a:solidFill>
                  <a:srgbClr val="CC00CC"/>
                </a:solidFill>
                <a:effectLst/>
                <a:uLnTx/>
                <a:uFillTx/>
                <a:latin typeface="Calibri Light" panose="020F0302020204030204"/>
                <a:ea typeface="+mj-ea"/>
                <a:cs typeface="+mj-cs"/>
              </a:rPr>
              <a:t> </a:t>
            </a:r>
            <a:endParaRPr kumimoji="0" lang="en-IE" sz="6400" b="1" i="0" u="none" strike="noStrike" kern="1200" cap="none" spc="0" normalizeH="0" baseline="0" noProof="0">
              <a:ln>
                <a:noFill/>
              </a:ln>
              <a:solidFill>
                <a:srgbClr val="CC00CC"/>
              </a:solidFill>
              <a:effectLst/>
              <a:uLnTx/>
              <a:uFillTx/>
              <a:latin typeface="Calibri Light" panose="020F0302020204030204"/>
              <a:ea typeface="+mj-ea"/>
              <a:cs typeface="+mj-cs"/>
            </a:endParaRPr>
          </a:p>
        </p:txBody>
      </p:sp>
      <p:sp>
        <p:nvSpPr>
          <p:cNvPr id="17" name="Title 3">
            <a:extLst>
              <a:ext uri="{FF2B5EF4-FFF2-40B4-BE49-F238E27FC236}">
                <a16:creationId xmlns:a16="http://schemas.microsoft.com/office/drawing/2014/main" id="{F720C1B6-2DAE-1955-193A-BD13D9005F03}"/>
              </a:ext>
            </a:extLst>
          </p:cNvPr>
          <p:cNvSpPr txBox="1">
            <a:spLocks/>
          </p:cNvSpPr>
          <p:nvPr/>
        </p:nvSpPr>
        <p:spPr>
          <a:xfrm>
            <a:off x="8264438" y="1498360"/>
            <a:ext cx="2046992" cy="46939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solidFill>
                  <a:schemeClr val="accent4">
                    <a:lumMod val="75000"/>
                  </a:schemeClr>
                </a:solidFill>
              </a:rPr>
              <a:t>Cross Provincial Blitz</a:t>
            </a:r>
          </a:p>
          <a:p>
            <a:pPr marL="0" marR="0" lvl="0" indent="0" defTabSz="914400" rtl="0" eaLnBrk="1" fontAlgn="auto" latinLnBrk="0" hangingPunct="1">
              <a:lnSpc>
                <a:spcPct val="90000"/>
              </a:lnSpc>
              <a:spcBef>
                <a:spcPct val="0"/>
              </a:spcBef>
              <a:spcAft>
                <a:spcPts val="0"/>
              </a:spcAft>
              <a:buClrTx/>
              <a:buSzTx/>
              <a:buFontTx/>
              <a:buNone/>
              <a:tabLst/>
              <a:defRPr/>
            </a:pPr>
            <a:r>
              <a:rPr kumimoji="0" lang="en-US" sz="6400" b="1" i="0" u="none" strike="noStrike" kern="1200" cap="none" spc="0" normalizeH="0" baseline="0" noProof="0">
                <a:ln>
                  <a:noFill/>
                </a:ln>
                <a:solidFill>
                  <a:srgbClr val="CC00CC"/>
                </a:solidFill>
                <a:effectLst/>
                <a:uLnTx/>
                <a:uFillTx/>
                <a:latin typeface="Calibri Light" panose="020F0302020204030204"/>
                <a:ea typeface="+mj-ea"/>
                <a:cs typeface="+mj-cs"/>
              </a:rPr>
              <a:t> </a:t>
            </a:r>
            <a:endParaRPr kumimoji="0" lang="en-IE" sz="6400" b="1" i="0" u="none" strike="noStrike" kern="1200" cap="none" spc="0" normalizeH="0" baseline="0" noProof="0">
              <a:ln>
                <a:noFill/>
              </a:ln>
              <a:solidFill>
                <a:srgbClr val="CC00CC"/>
              </a:solidFill>
              <a:effectLst/>
              <a:uLnTx/>
              <a:uFillTx/>
              <a:latin typeface="Calibri Light" panose="020F0302020204030204"/>
              <a:ea typeface="+mj-ea"/>
              <a:cs typeface="+mj-cs"/>
            </a:endParaRPr>
          </a:p>
        </p:txBody>
      </p:sp>
      <p:sp>
        <p:nvSpPr>
          <p:cNvPr id="18" name="Title 3">
            <a:extLst>
              <a:ext uri="{FF2B5EF4-FFF2-40B4-BE49-F238E27FC236}">
                <a16:creationId xmlns:a16="http://schemas.microsoft.com/office/drawing/2014/main" id="{6E842992-12C8-EDE1-0330-D9DCB550B5E4}"/>
              </a:ext>
            </a:extLst>
          </p:cNvPr>
          <p:cNvSpPr txBox="1">
            <a:spLocks/>
          </p:cNvSpPr>
          <p:nvPr/>
        </p:nvSpPr>
        <p:spPr>
          <a:xfrm>
            <a:off x="1597468" y="1498360"/>
            <a:ext cx="2046992" cy="46939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solidFill>
                  <a:schemeClr val="accent4">
                    <a:lumMod val="75000"/>
                  </a:schemeClr>
                </a:solidFill>
              </a:rPr>
              <a:t>Internal County Blitz</a:t>
            </a:r>
          </a:p>
          <a:p>
            <a:pPr marL="0" marR="0" lvl="0" indent="0" defTabSz="914400" rtl="0" eaLnBrk="1" fontAlgn="auto" latinLnBrk="0" hangingPunct="1">
              <a:lnSpc>
                <a:spcPct val="90000"/>
              </a:lnSpc>
              <a:spcBef>
                <a:spcPct val="0"/>
              </a:spcBef>
              <a:spcAft>
                <a:spcPts val="0"/>
              </a:spcAft>
              <a:buClrTx/>
              <a:buSzTx/>
              <a:buFontTx/>
              <a:buNone/>
              <a:tabLst/>
              <a:defRPr/>
            </a:pPr>
            <a:r>
              <a:rPr kumimoji="0" lang="en-US" sz="6400" b="1" i="0" u="none" strike="noStrike" kern="1200" cap="none" spc="0" normalizeH="0" baseline="0" noProof="0">
                <a:ln>
                  <a:noFill/>
                </a:ln>
                <a:solidFill>
                  <a:srgbClr val="CC00CC"/>
                </a:solidFill>
                <a:effectLst/>
                <a:uLnTx/>
                <a:uFillTx/>
                <a:latin typeface="Calibri Light" panose="020F0302020204030204"/>
                <a:ea typeface="+mj-ea"/>
                <a:cs typeface="+mj-cs"/>
              </a:rPr>
              <a:t> </a:t>
            </a:r>
            <a:endParaRPr kumimoji="0" lang="en-IE" sz="6400" b="1" i="0" u="none" strike="noStrike" kern="1200" cap="none" spc="0" normalizeH="0" baseline="0" noProof="0">
              <a:ln>
                <a:noFill/>
              </a:ln>
              <a:solidFill>
                <a:srgbClr val="CC00CC"/>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190021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86513-9B79-874D-9B53-D0ACB2CB15DB}"/>
              </a:ext>
            </a:extLst>
          </p:cNvPr>
          <p:cNvSpPr>
            <a:spLocks noGrp="1"/>
          </p:cNvSpPr>
          <p:nvPr>
            <p:ph type="title"/>
          </p:nvPr>
        </p:nvSpPr>
        <p:spPr/>
        <p:txBody>
          <a:bodyPr/>
          <a:lstStyle/>
          <a:p>
            <a:r>
              <a:rPr lang="en-US"/>
              <a:t>Contact information</a:t>
            </a:r>
          </a:p>
        </p:txBody>
      </p:sp>
      <p:sp>
        <p:nvSpPr>
          <p:cNvPr id="3" name="Content Placeholder 2">
            <a:extLst>
              <a:ext uri="{FF2B5EF4-FFF2-40B4-BE49-F238E27FC236}">
                <a16:creationId xmlns:a16="http://schemas.microsoft.com/office/drawing/2014/main" id="{82658C75-D661-8B4C-B422-E6583935AA08}"/>
              </a:ext>
            </a:extLst>
          </p:cNvPr>
          <p:cNvSpPr>
            <a:spLocks noGrp="1"/>
          </p:cNvSpPr>
          <p:nvPr>
            <p:ph idx="1"/>
          </p:nvPr>
        </p:nvSpPr>
        <p:spPr>
          <a:xfrm>
            <a:off x="733778" y="2779729"/>
            <a:ext cx="10712799" cy="3902315"/>
          </a:xfrm>
        </p:spPr>
        <p:txBody>
          <a:bodyPr>
            <a:normAutofit/>
          </a:bodyPr>
          <a:lstStyle/>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p>
        </p:txBody>
      </p:sp>
      <p:pic>
        <p:nvPicPr>
          <p:cNvPr id="4" name="Picture 3">
            <a:extLst>
              <a:ext uri="{FF2B5EF4-FFF2-40B4-BE49-F238E27FC236}">
                <a16:creationId xmlns:a16="http://schemas.microsoft.com/office/drawing/2014/main" id="{975D7C1D-0E2D-9760-6166-FF34D45F962E}"/>
              </a:ext>
            </a:extLst>
          </p:cNvPr>
          <p:cNvPicPr>
            <a:picLocks noChangeAspect="1"/>
          </p:cNvPicPr>
          <p:nvPr/>
        </p:nvPicPr>
        <p:blipFill>
          <a:blip r:embed="rId3"/>
          <a:stretch>
            <a:fillRect/>
          </a:stretch>
        </p:blipFill>
        <p:spPr>
          <a:xfrm>
            <a:off x="10410310" y="5423467"/>
            <a:ext cx="1781690" cy="1258577"/>
          </a:xfrm>
          <a:prstGeom prst="rect">
            <a:avLst/>
          </a:prstGeom>
        </p:spPr>
      </p:pic>
      <p:sp>
        <p:nvSpPr>
          <p:cNvPr id="7" name="Subtitle 2">
            <a:extLst>
              <a:ext uri="{FF2B5EF4-FFF2-40B4-BE49-F238E27FC236}">
                <a16:creationId xmlns:a16="http://schemas.microsoft.com/office/drawing/2014/main" id="{15046612-E726-21F5-3FF9-E0249B66AB15}"/>
              </a:ext>
            </a:extLst>
          </p:cNvPr>
          <p:cNvSpPr txBox="1">
            <a:spLocks/>
          </p:cNvSpPr>
          <p:nvPr/>
        </p:nvSpPr>
        <p:spPr>
          <a:xfrm>
            <a:off x="745423" y="1439333"/>
            <a:ext cx="8813444" cy="1270000"/>
          </a:xfrm>
          <a:prstGeom prst="rect">
            <a:avLst/>
          </a:prstGeom>
        </p:spPr>
        <p:txBody>
          <a:bodyPr vert="horz" lIns="91440" tIns="45720" rIns="91440" bIns="45720" rtlCol="0">
            <a:normAutofit fontScale="92500"/>
          </a:bodyPr>
          <a:lstStyle>
            <a:lvl1pPr marL="0" indent="0" algn="l" defTabSz="914400" rtl="0" eaLnBrk="1" latinLnBrk="0" hangingPunct="1">
              <a:lnSpc>
                <a:spcPct val="15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solidFill>
                  <a:schemeClr val="accent4">
                    <a:lumMod val="75000"/>
                  </a:schemeClr>
                </a:solidFill>
              </a:rPr>
              <a:t>Presenter name Brian Laverty / Macartan McKenna / Fiachra McNulty</a:t>
            </a:r>
          </a:p>
          <a:p>
            <a:r>
              <a:rPr lang="en-US" sz="2200" b="1" dirty="0">
                <a:solidFill>
                  <a:schemeClr val="accent4">
                    <a:lumMod val="75000"/>
                  </a:schemeClr>
                </a:solidFill>
              </a:rPr>
              <a:t>Email address and/or mobile number, </a:t>
            </a:r>
            <a:r>
              <a:rPr lang="en-US" sz="2200" b="1" dirty="0">
                <a:solidFill>
                  <a:schemeClr val="accent4">
                    <a:lumMod val="75000"/>
                  </a:schemeClr>
                </a:solidFill>
                <a:hlinkClick r:id="rId4"/>
              </a:rPr>
              <a:t>brian.laverty.chg.tyrone@gaa.ie</a:t>
            </a:r>
            <a:endParaRPr lang="en-US" sz="2200" b="1" dirty="0">
              <a:solidFill>
                <a:schemeClr val="accent4">
                  <a:lumMod val="75000"/>
                </a:schemeClr>
              </a:solidFill>
            </a:endParaRPr>
          </a:p>
          <a:p>
            <a:endParaRPr lang="en-US" sz="2200" b="1" dirty="0">
              <a:solidFill>
                <a:schemeClr val="accent4">
                  <a:lumMod val="75000"/>
                </a:schemeClr>
              </a:solidFill>
            </a:endParaRPr>
          </a:p>
        </p:txBody>
      </p:sp>
      <p:sp>
        <p:nvSpPr>
          <p:cNvPr id="5" name="TextBox 4">
            <a:extLst>
              <a:ext uri="{FF2B5EF4-FFF2-40B4-BE49-F238E27FC236}">
                <a16:creationId xmlns:a16="http://schemas.microsoft.com/office/drawing/2014/main" id="{005830BB-EC4B-CA9B-21EE-4D8D3D78C29B}"/>
              </a:ext>
            </a:extLst>
          </p:cNvPr>
          <p:cNvSpPr txBox="1"/>
          <p:nvPr/>
        </p:nvSpPr>
        <p:spPr>
          <a:xfrm>
            <a:off x="745423" y="2999844"/>
            <a:ext cx="6097554" cy="646331"/>
          </a:xfrm>
          <a:prstGeom prst="rect">
            <a:avLst/>
          </a:prstGeom>
          <a:noFill/>
        </p:spPr>
        <p:txBody>
          <a:bodyPr wrap="square">
            <a:spAutoFit/>
          </a:bodyPr>
          <a:lstStyle/>
          <a:p>
            <a:r>
              <a:rPr lang="en-IE">
                <a:hlinkClick r:id="rId2"/>
              </a:rPr>
              <a:t>GAA Go Games</a:t>
            </a:r>
            <a:endParaRPr lang="en-IE"/>
          </a:p>
          <a:p>
            <a:endParaRPr lang="en-IE"/>
          </a:p>
        </p:txBody>
      </p:sp>
      <p:sp>
        <p:nvSpPr>
          <p:cNvPr id="6" name="TextBox 5">
            <a:extLst>
              <a:ext uri="{FF2B5EF4-FFF2-40B4-BE49-F238E27FC236}">
                <a16:creationId xmlns:a16="http://schemas.microsoft.com/office/drawing/2014/main" id="{82A7E48D-0E98-3BAA-0676-0918B1B545C8}"/>
              </a:ext>
            </a:extLst>
          </p:cNvPr>
          <p:cNvSpPr txBox="1"/>
          <p:nvPr/>
        </p:nvSpPr>
        <p:spPr>
          <a:xfrm>
            <a:off x="745423" y="3572305"/>
            <a:ext cx="6277602" cy="646331"/>
          </a:xfrm>
          <a:prstGeom prst="rect">
            <a:avLst/>
          </a:prstGeom>
          <a:noFill/>
        </p:spPr>
        <p:txBody>
          <a:bodyPr wrap="square">
            <a:spAutoFit/>
          </a:bodyPr>
          <a:lstStyle/>
          <a:p>
            <a:r>
              <a:rPr lang="en-IE">
                <a:hlinkClick r:id="rId5"/>
              </a:rPr>
              <a:t>GAA Player Pathway</a:t>
            </a:r>
            <a:endParaRPr lang="en-IE"/>
          </a:p>
          <a:p>
            <a:endParaRPr lang="en-IE"/>
          </a:p>
        </p:txBody>
      </p:sp>
      <p:sp>
        <p:nvSpPr>
          <p:cNvPr id="9" name="TextBox 8">
            <a:extLst>
              <a:ext uri="{FF2B5EF4-FFF2-40B4-BE49-F238E27FC236}">
                <a16:creationId xmlns:a16="http://schemas.microsoft.com/office/drawing/2014/main" id="{070B8A0D-6D2A-1B26-F52E-D77E0CC80380}"/>
              </a:ext>
            </a:extLst>
          </p:cNvPr>
          <p:cNvSpPr txBox="1"/>
          <p:nvPr/>
        </p:nvSpPr>
        <p:spPr>
          <a:xfrm>
            <a:off x="745423" y="4144766"/>
            <a:ext cx="6277602" cy="646331"/>
          </a:xfrm>
          <a:prstGeom prst="rect">
            <a:avLst/>
          </a:prstGeom>
          <a:noFill/>
        </p:spPr>
        <p:txBody>
          <a:bodyPr wrap="square">
            <a:spAutoFit/>
          </a:bodyPr>
          <a:lstStyle/>
          <a:p>
            <a:r>
              <a:rPr lang="en-IE">
                <a:hlinkClick r:id="rId6"/>
              </a:rPr>
              <a:t>Activity Planner</a:t>
            </a:r>
            <a:endParaRPr lang="en-IE"/>
          </a:p>
          <a:p>
            <a:endParaRPr lang="en-IE"/>
          </a:p>
        </p:txBody>
      </p:sp>
      <p:sp>
        <p:nvSpPr>
          <p:cNvPr id="8" name="TextBox 7">
            <a:extLst>
              <a:ext uri="{FF2B5EF4-FFF2-40B4-BE49-F238E27FC236}">
                <a16:creationId xmlns:a16="http://schemas.microsoft.com/office/drawing/2014/main" id="{A1067AB2-65EF-CB68-EEB9-B5B9764D1FA7}"/>
              </a:ext>
            </a:extLst>
          </p:cNvPr>
          <p:cNvSpPr txBox="1"/>
          <p:nvPr/>
        </p:nvSpPr>
        <p:spPr>
          <a:xfrm>
            <a:off x="757068" y="4702444"/>
            <a:ext cx="6277602" cy="923330"/>
          </a:xfrm>
          <a:prstGeom prst="rect">
            <a:avLst/>
          </a:prstGeom>
          <a:noFill/>
        </p:spPr>
        <p:txBody>
          <a:bodyPr wrap="square">
            <a:spAutoFit/>
          </a:bodyPr>
          <a:lstStyle/>
          <a:p>
            <a:r>
              <a:rPr lang="en-IE">
                <a:hlinkClick r:id="rId7"/>
              </a:rPr>
              <a:t>Learning.gaa.ie</a:t>
            </a:r>
            <a:endParaRPr lang="en-IE"/>
          </a:p>
          <a:p>
            <a:endParaRPr lang="en-IE"/>
          </a:p>
          <a:p>
            <a:endParaRPr lang="en-IE"/>
          </a:p>
        </p:txBody>
      </p:sp>
    </p:spTree>
    <p:extLst>
      <p:ext uri="{BB962C8B-B14F-4D97-AF65-F5344CB8AC3E}">
        <p14:creationId xmlns:p14="http://schemas.microsoft.com/office/powerpoint/2010/main" val="2971381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26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B2D20-1E3A-4247-B1FA-D3590A450D70}"/>
              </a:ext>
            </a:extLst>
          </p:cNvPr>
          <p:cNvSpPr>
            <a:spLocks noGrp="1"/>
          </p:cNvSpPr>
          <p:nvPr>
            <p:ph type="title"/>
          </p:nvPr>
        </p:nvSpPr>
        <p:spPr>
          <a:xfrm>
            <a:off x="855490" y="762691"/>
            <a:ext cx="6459991" cy="738118"/>
          </a:xfrm>
        </p:spPr>
        <p:txBody>
          <a:bodyPr/>
          <a:lstStyle/>
          <a:p>
            <a:r>
              <a:rPr lang="en-US"/>
              <a:t>What ARE Go Games?</a:t>
            </a:r>
          </a:p>
        </p:txBody>
      </p:sp>
      <p:sp>
        <p:nvSpPr>
          <p:cNvPr id="5" name="Content Placeholder 4">
            <a:extLst>
              <a:ext uri="{FF2B5EF4-FFF2-40B4-BE49-F238E27FC236}">
                <a16:creationId xmlns:a16="http://schemas.microsoft.com/office/drawing/2014/main" id="{9A20857A-CB11-B921-BF72-4F36E172F039}"/>
              </a:ext>
            </a:extLst>
          </p:cNvPr>
          <p:cNvSpPr>
            <a:spLocks noGrp="1"/>
          </p:cNvSpPr>
          <p:nvPr>
            <p:ph idx="1"/>
          </p:nvPr>
        </p:nvSpPr>
        <p:spPr>
          <a:xfrm>
            <a:off x="855490" y="1500809"/>
            <a:ext cx="5782377" cy="4383524"/>
          </a:xfrm>
        </p:spPr>
        <p:txBody>
          <a:bodyPr>
            <a:normAutofit fontScale="85000" lnSpcReduction="20000"/>
          </a:bodyPr>
          <a:lstStyle/>
          <a:p>
            <a:r>
              <a:rPr lang="en-GB" b="1">
                <a:solidFill>
                  <a:schemeClr val="accent2"/>
                </a:solidFill>
              </a:rPr>
              <a:t>Definition</a:t>
            </a:r>
            <a:r>
              <a:rPr lang="en-GB" b="1">
                <a:solidFill>
                  <a:schemeClr val="accent1">
                    <a:lumMod val="75000"/>
                  </a:schemeClr>
                </a:solidFill>
              </a:rPr>
              <a:t> </a:t>
            </a:r>
            <a:r>
              <a:rPr lang="en-GB" b="1"/>
              <a:t>- Go Games are modified small-sided versions of Hurling, Camogie, Gaelic Football and Ladies Gaelic Football which have been devised to cater for the development needs of children aged 7 and up to and including 12 years of age. Go Games can be played in a club, school and/or community setting to introduce children to Gaelic Games. They allow children to have fun, grow, and learn, physically, socially, and psychologically and develop the key attributes for life. Go Games are inclusive, structured to cater for the needs, abilities and backgrounds of all participants.</a:t>
            </a:r>
            <a:endParaRPr lang="en-IE" b="1"/>
          </a:p>
        </p:txBody>
      </p:sp>
    </p:spTree>
    <p:extLst>
      <p:ext uri="{BB962C8B-B14F-4D97-AF65-F5344CB8AC3E}">
        <p14:creationId xmlns:p14="http://schemas.microsoft.com/office/powerpoint/2010/main" val="1008097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D7C1D-0E2D-9760-6166-FF34D45F962E}"/>
              </a:ext>
            </a:extLst>
          </p:cNvPr>
          <p:cNvPicPr>
            <a:picLocks noChangeAspect="1"/>
          </p:cNvPicPr>
          <p:nvPr/>
        </p:nvPicPr>
        <p:blipFill>
          <a:blip r:embed="rId3"/>
          <a:stretch>
            <a:fillRect/>
          </a:stretch>
        </p:blipFill>
        <p:spPr>
          <a:xfrm>
            <a:off x="10410310" y="5423467"/>
            <a:ext cx="1781690" cy="1258577"/>
          </a:xfrm>
          <a:prstGeom prst="rect">
            <a:avLst/>
          </a:prstGeom>
        </p:spPr>
      </p:pic>
      <p:pic>
        <p:nvPicPr>
          <p:cNvPr id="9" name="Content Placeholder 8">
            <a:extLst>
              <a:ext uri="{FF2B5EF4-FFF2-40B4-BE49-F238E27FC236}">
                <a16:creationId xmlns:a16="http://schemas.microsoft.com/office/drawing/2014/main" id="{EDF6E481-9E1F-5174-D0B4-46401902F0B4}"/>
              </a:ext>
            </a:extLst>
          </p:cNvPr>
          <p:cNvPicPr>
            <a:picLocks noGrp="1" noChangeAspect="1"/>
          </p:cNvPicPr>
          <p:nvPr>
            <p:ph idx="1"/>
          </p:nvPr>
        </p:nvPicPr>
        <p:blipFill>
          <a:blip r:embed="rId4"/>
          <a:stretch>
            <a:fillRect/>
          </a:stretch>
        </p:blipFill>
        <p:spPr>
          <a:xfrm>
            <a:off x="675535" y="1765832"/>
            <a:ext cx="5136907" cy="2888299"/>
          </a:xfrm>
          <a:prstGeom prst="rect">
            <a:avLst/>
          </a:prstGeom>
        </p:spPr>
      </p:pic>
      <p:sp>
        <p:nvSpPr>
          <p:cNvPr id="10" name="Title 1">
            <a:extLst>
              <a:ext uri="{FF2B5EF4-FFF2-40B4-BE49-F238E27FC236}">
                <a16:creationId xmlns:a16="http://schemas.microsoft.com/office/drawing/2014/main" id="{20EA70F8-7C09-16E0-9ED7-361A819670DC}"/>
              </a:ext>
            </a:extLst>
          </p:cNvPr>
          <p:cNvSpPr txBox="1">
            <a:spLocks/>
          </p:cNvSpPr>
          <p:nvPr/>
        </p:nvSpPr>
        <p:spPr>
          <a:xfrm>
            <a:off x="-578480" y="541142"/>
            <a:ext cx="6459991" cy="7381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rgbClr val="00567C"/>
                </a:solidFill>
                <a:latin typeface="+mj-lt"/>
                <a:ea typeface="+mj-ea"/>
                <a:cs typeface="+mj-cs"/>
              </a:defRPr>
            </a:lvl1pPr>
          </a:lstStyle>
          <a:p>
            <a:pPr algn="ctr"/>
            <a:r>
              <a:rPr lang="en-US"/>
              <a:t>What ARE Go Games?</a:t>
            </a:r>
          </a:p>
        </p:txBody>
      </p:sp>
      <p:pic>
        <p:nvPicPr>
          <p:cNvPr id="16" name="Picture 15" descr="A brochure of a group of people playing football&#10;&#10;Description automatically generated">
            <a:extLst>
              <a:ext uri="{FF2B5EF4-FFF2-40B4-BE49-F238E27FC236}">
                <a16:creationId xmlns:a16="http://schemas.microsoft.com/office/drawing/2014/main" id="{FCB25DA7-E8ED-5111-F2E4-975F5466FA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0097" y="653040"/>
            <a:ext cx="5568315" cy="3744299"/>
          </a:xfrm>
          <a:prstGeom prst="rect">
            <a:avLst/>
          </a:prstGeom>
        </p:spPr>
      </p:pic>
      <p:cxnSp>
        <p:nvCxnSpPr>
          <p:cNvPr id="12" name="Straight Arrow Connector 11">
            <a:extLst>
              <a:ext uri="{FF2B5EF4-FFF2-40B4-BE49-F238E27FC236}">
                <a16:creationId xmlns:a16="http://schemas.microsoft.com/office/drawing/2014/main" id="{BABAEBB0-E024-A367-A6C7-8152B6114F58}"/>
              </a:ext>
            </a:extLst>
          </p:cNvPr>
          <p:cNvCxnSpPr>
            <a:cxnSpLocks/>
          </p:cNvCxnSpPr>
          <p:nvPr/>
        </p:nvCxnSpPr>
        <p:spPr>
          <a:xfrm flipV="1">
            <a:off x="2885562" y="2880086"/>
            <a:ext cx="4391310" cy="1073188"/>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0" name="TextBox 19">
            <a:extLst>
              <a:ext uri="{FF2B5EF4-FFF2-40B4-BE49-F238E27FC236}">
                <a16:creationId xmlns:a16="http://schemas.microsoft.com/office/drawing/2014/main" id="{1C1510E5-FE03-5B00-AAAB-C9CE8AD8FFF0}"/>
              </a:ext>
            </a:extLst>
          </p:cNvPr>
          <p:cNvSpPr txBox="1"/>
          <p:nvPr/>
        </p:nvSpPr>
        <p:spPr>
          <a:xfrm>
            <a:off x="2060137" y="5122054"/>
            <a:ext cx="6277602" cy="646331"/>
          </a:xfrm>
          <a:prstGeom prst="rect">
            <a:avLst/>
          </a:prstGeom>
          <a:noFill/>
        </p:spPr>
        <p:txBody>
          <a:bodyPr wrap="square">
            <a:spAutoFit/>
          </a:bodyPr>
          <a:lstStyle/>
          <a:p>
            <a:r>
              <a:rPr lang="en-IE">
                <a:hlinkClick r:id="rId6"/>
              </a:rPr>
              <a:t>GAA Player Pathway</a:t>
            </a:r>
            <a:endParaRPr lang="en-IE"/>
          </a:p>
          <a:p>
            <a:endParaRPr lang="en-IE"/>
          </a:p>
        </p:txBody>
      </p:sp>
      <p:sp>
        <p:nvSpPr>
          <p:cNvPr id="22" name="TextBox 21">
            <a:extLst>
              <a:ext uri="{FF2B5EF4-FFF2-40B4-BE49-F238E27FC236}">
                <a16:creationId xmlns:a16="http://schemas.microsoft.com/office/drawing/2014/main" id="{AE991D9B-B818-54CE-55D0-941A7A5B054A}"/>
              </a:ext>
            </a:extLst>
          </p:cNvPr>
          <p:cNvSpPr txBox="1"/>
          <p:nvPr/>
        </p:nvSpPr>
        <p:spPr>
          <a:xfrm>
            <a:off x="8337739" y="4690844"/>
            <a:ext cx="6277602" cy="646331"/>
          </a:xfrm>
          <a:prstGeom prst="rect">
            <a:avLst/>
          </a:prstGeom>
          <a:noFill/>
        </p:spPr>
        <p:txBody>
          <a:bodyPr wrap="square">
            <a:spAutoFit/>
          </a:bodyPr>
          <a:lstStyle/>
          <a:p>
            <a:r>
              <a:rPr lang="en-IE">
                <a:hlinkClick r:id="rId7"/>
              </a:rPr>
              <a:t>Activity Planner</a:t>
            </a:r>
            <a:endParaRPr lang="en-IE"/>
          </a:p>
          <a:p>
            <a:endParaRPr lang="en-IE"/>
          </a:p>
        </p:txBody>
      </p:sp>
    </p:spTree>
    <p:extLst>
      <p:ext uri="{BB962C8B-B14F-4D97-AF65-F5344CB8AC3E}">
        <p14:creationId xmlns:p14="http://schemas.microsoft.com/office/powerpoint/2010/main" val="2167130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t="-63000" r="-46000" b="-2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29188-CBBD-DA48-B3DC-8DE9D9129DAD}"/>
              </a:ext>
            </a:extLst>
          </p:cNvPr>
          <p:cNvSpPr>
            <a:spLocks noGrp="1"/>
          </p:cNvSpPr>
          <p:nvPr>
            <p:ph type="title"/>
          </p:nvPr>
        </p:nvSpPr>
        <p:spPr>
          <a:xfrm>
            <a:off x="536574" y="817540"/>
            <a:ext cx="6685677" cy="738118"/>
          </a:xfrm>
        </p:spPr>
        <p:txBody>
          <a:bodyPr>
            <a:normAutofit fontScale="90000"/>
          </a:bodyPr>
          <a:lstStyle/>
          <a:p>
            <a:r>
              <a:rPr lang="en-US"/>
              <a:t>Key Principles underpinning Go games</a:t>
            </a:r>
          </a:p>
        </p:txBody>
      </p:sp>
      <p:graphicFrame>
        <p:nvGraphicFramePr>
          <p:cNvPr id="10" name="Content Placeholder 9">
            <a:extLst>
              <a:ext uri="{FF2B5EF4-FFF2-40B4-BE49-F238E27FC236}">
                <a16:creationId xmlns:a16="http://schemas.microsoft.com/office/drawing/2014/main" id="{490017D1-5F62-253C-ECDB-F1AA3DA56DC5}"/>
              </a:ext>
            </a:extLst>
          </p:cNvPr>
          <p:cNvGraphicFramePr>
            <a:graphicFrameLocks noGrp="1"/>
          </p:cNvGraphicFramePr>
          <p:nvPr>
            <p:ph idx="1"/>
            <p:extLst>
              <p:ext uri="{D42A27DB-BD31-4B8C-83A1-F6EECF244321}">
                <p14:modId xmlns:p14="http://schemas.microsoft.com/office/powerpoint/2010/main" val="3668058746"/>
              </p:ext>
            </p:extLst>
          </p:nvPr>
        </p:nvGraphicFramePr>
        <p:xfrm>
          <a:off x="0" y="1701800"/>
          <a:ext cx="9269317" cy="4648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88D5DD75-D51A-307F-9685-B9A2B215EBE0}"/>
              </a:ext>
            </a:extLst>
          </p:cNvPr>
          <p:cNvPicPr>
            <a:picLocks noChangeAspect="1"/>
          </p:cNvPicPr>
          <p:nvPr/>
        </p:nvPicPr>
        <p:blipFill>
          <a:blip r:embed="rId8"/>
          <a:stretch>
            <a:fillRect/>
          </a:stretch>
        </p:blipFill>
        <p:spPr>
          <a:xfrm>
            <a:off x="10410310" y="5423467"/>
            <a:ext cx="1781690" cy="1258577"/>
          </a:xfrm>
          <a:prstGeom prst="rect">
            <a:avLst/>
          </a:prstGeom>
        </p:spPr>
      </p:pic>
    </p:spTree>
    <p:extLst>
      <p:ext uri="{BB962C8B-B14F-4D97-AF65-F5344CB8AC3E}">
        <p14:creationId xmlns:p14="http://schemas.microsoft.com/office/powerpoint/2010/main" val="3919633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D7C1D-0E2D-9760-6166-FF34D45F962E}"/>
              </a:ext>
            </a:extLst>
          </p:cNvPr>
          <p:cNvPicPr>
            <a:picLocks noChangeAspect="1"/>
          </p:cNvPicPr>
          <p:nvPr/>
        </p:nvPicPr>
        <p:blipFill>
          <a:blip r:embed="rId3"/>
          <a:stretch>
            <a:fillRect/>
          </a:stretch>
        </p:blipFill>
        <p:spPr>
          <a:xfrm>
            <a:off x="10542727" y="5676200"/>
            <a:ext cx="1781690" cy="1258577"/>
          </a:xfrm>
          <a:prstGeom prst="rect">
            <a:avLst/>
          </a:prstGeom>
        </p:spPr>
      </p:pic>
      <p:pic>
        <p:nvPicPr>
          <p:cNvPr id="2" name="Picture 1">
            <a:extLst>
              <a:ext uri="{FF2B5EF4-FFF2-40B4-BE49-F238E27FC236}">
                <a16:creationId xmlns:a16="http://schemas.microsoft.com/office/drawing/2014/main" id="{2957385D-1894-90EB-1DD2-60A4BDC75622}"/>
              </a:ext>
            </a:extLst>
          </p:cNvPr>
          <p:cNvPicPr>
            <a:picLocks noChangeAspect="1"/>
          </p:cNvPicPr>
          <p:nvPr/>
        </p:nvPicPr>
        <p:blipFill>
          <a:blip r:embed="rId4"/>
          <a:stretch>
            <a:fillRect/>
          </a:stretch>
        </p:blipFill>
        <p:spPr>
          <a:xfrm>
            <a:off x="2219325" y="1343276"/>
            <a:ext cx="2800350" cy="2847975"/>
          </a:xfrm>
          <a:prstGeom prst="rect">
            <a:avLst/>
          </a:prstGeom>
        </p:spPr>
      </p:pic>
      <p:pic>
        <p:nvPicPr>
          <p:cNvPr id="3" name="Picture 2" descr="A graph of a bar&#10;&#10;AI-generated content may be incorrect.">
            <a:extLst>
              <a:ext uri="{FF2B5EF4-FFF2-40B4-BE49-F238E27FC236}">
                <a16:creationId xmlns:a16="http://schemas.microsoft.com/office/drawing/2014/main" id="{F09B86FB-DF55-8C71-31C4-2A31CE204DC7}"/>
              </a:ext>
            </a:extLst>
          </p:cNvPr>
          <p:cNvPicPr>
            <a:picLocks noChangeAspect="1"/>
          </p:cNvPicPr>
          <p:nvPr/>
        </p:nvPicPr>
        <p:blipFill>
          <a:blip r:embed="rId5"/>
          <a:stretch>
            <a:fillRect/>
          </a:stretch>
        </p:blipFill>
        <p:spPr>
          <a:xfrm>
            <a:off x="6495800" y="1343276"/>
            <a:ext cx="2809875" cy="2847975"/>
          </a:xfrm>
          <a:prstGeom prst="rect">
            <a:avLst/>
          </a:prstGeom>
        </p:spPr>
      </p:pic>
      <p:sp>
        <p:nvSpPr>
          <p:cNvPr id="6" name="TextBox 5">
            <a:extLst>
              <a:ext uri="{FF2B5EF4-FFF2-40B4-BE49-F238E27FC236}">
                <a16:creationId xmlns:a16="http://schemas.microsoft.com/office/drawing/2014/main" id="{5C5C66DD-941B-E86E-B3DB-E380571C0C7C}"/>
              </a:ext>
            </a:extLst>
          </p:cNvPr>
          <p:cNvSpPr txBox="1"/>
          <p:nvPr/>
        </p:nvSpPr>
        <p:spPr>
          <a:xfrm>
            <a:off x="2209799" y="4429125"/>
            <a:ext cx="27336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            Football</a:t>
            </a:r>
          </a:p>
        </p:txBody>
      </p:sp>
      <p:sp>
        <p:nvSpPr>
          <p:cNvPr id="7" name="TextBox 6">
            <a:extLst>
              <a:ext uri="{FF2B5EF4-FFF2-40B4-BE49-F238E27FC236}">
                <a16:creationId xmlns:a16="http://schemas.microsoft.com/office/drawing/2014/main" id="{A612A659-E867-679D-A8E9-67A10CC3E7D3}"/>
              </a:ext>
            </a:extLst>
          </p:cNvPr>
          <p:cNvSpPr txBox="1"/>
          <p:nvPr/>
        </p:nvSpPr>
        <p:spPr>
          <a:xfrm>
            <a:off x="6691562" y="4429124"/>
            <a:ext cx="27336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            Hurling</a:t>
            </a:r>
          </a:p>
        </p:txBody>
      </p:sp>
    </p:spTree>
    <p:extLst>
      <p:ext uri="{BB962C8B-B14F-4D97-AF65-F5344CB8AC3E}">
        <p14:creationId xmlns:p14="http://schemas.microsoft.com/office/powerpoint/2010/main" val="2487042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D7C1D-0E2D-9760-6166-FF34D45F962E}"/>
              </a:ext>
            </a:extLst>
          </p:cNvPr>
          <p:cNvPicPr>
            <a:picLocks noChangeAspect="1"/>
          </p:cNvPicPr>
          <p:nvPr/>
        </p:nvPicPr>
        <p:blipFill>
          <a:blip r:embed="rId3"/>
          <a:stretch>
            <a:fillRect/>
          </a:stretch>
        </p:blipFill>
        <p:spPr>
          <a:xfrm>
            <a:off x="10410310" y="5423467"/>
            <a:ext cx="1781690" cy="1258577"/>
          </a:xfrm>
          <a:prstGeom prst="rect">
            <a:avLst/>
          </a:prstGeom>
        </p:spPr>
      </p:pic>
      <p:sp>
        <p:nvSpPr>
          <p:cNvPr id="10" name="Title 1">
            <a:extLst>
              <a:ext uri="{FF2B5EF4-FFF2-40B4-BE49-F238E27FC236}">
                <a16:creationId xmlns:a16="http://schemas.microsoft.com/office/drawing/2014/main" id="{20EA70F8-7C09-16E0-9ED7-361A819670DC}"/>
              </a:ext>
            </a:extLst>
          </p:cNvPr>
          <p:cNvSpPr txBox="1">
            <a:spLocks/>
          </p:cNvSpPr>
          <p:nvPr/>
        </p:nvSpPr>
        <p:spPr>
          <a:xfrm>
            <a:off x="-572835" y="591942"/>
            <a:ext cx="6459991" cy="7381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rgbClr val="00567C"/>
                </a:solidFill>
                <a:latin typeface="+mj-lt"/>
                <a:ea typeface="+mj-ea"/>
                <a:cs typeface="+mj-cs"/>
              </a:defRPr>
            </a:lvl1pPr>
          </a:lstStyle>
          <a:p>
            <a:pPr algn="ctr"/>
            <a:r>
              <a:rPr lang="en-US"/>
              <a:t>Go Games Regulations</a:t>
            </a:r>
          </a:p>
        </p:txBody>
      </p:sp>
      <p:sp>
        <p:nvSpPr>
          <p:cNvPr id="3" name="Content Placeholder 2">
            <a:extLst>
              <a:ext uri="{FF2B5EF4-FFF2-40B4-BE49-F238E27FC236}">
                <a16:creationId xmlns:a16="http://schemas.microsoft.com/office/drawing/2014/main" id="{9446E9A7-6041-DF01-E090-8C7523A79B6F}"/>
              </a:ext>
            </a:extLst>
          </p:cNvPr>
          <p:cNvSpPr>
            <a:spLocks noGrp="1"/>
          </p:cNvSpPr>
          <p:nvPr>
            <p:ph idx="1"/>
          </p:nvPr>
        </p:nvSpPr>
        <p:spPr>
          <a:xfrm>
            <a:off x="690668" y="1404015"/>
            <a:ext cx="10712799" cy="4862043"/>
          </a:xfrm>
        </p:spPr>
        <p:txBody>
          <a:bodyPr vert="horz" lIns="91440" tIns="45720" rIns="91440" bIns="45720" rtlCol="0" anchor="t">
            <a:normAutofit fontScale="70000" lnSpcReduction="20000"/>
          </a:bodyPr>
          <a:lstStyle/>
          <a:p>
            <a:pPr marL="342900" indent="-342900">
              <a:buFont typeface="Arial" panose="020B0604020202020204" pitchFamily="34" charset="0"/>
              <a:buChar char="•"/>
            </a:pPr>
            <a:r>
              <a:rPr lang="en-GB" b="1" dirty="0"/>
              <a:t> Go Games are subject to general rules of each Association </a:t>
            </a:r>
          </a:p>
          <a:p>
            <a:pPr marL="342900" indent="-342900">
              <a:buFont typeface="Arial" panose="020B0604020202020204" pitchFamily="34" charset="0"/>
              <a:buChar char="•"/>
            </a:pPr>
            <a:r>
              <a:rPr lang="en-GB" b="1" dirty="0"/>
              <a:t>To maximise playing opportunities teams shall endeavour to play the minimum numbers recommended; U8.5  –  6 V 6,  U10.5 - 8 v 8.</a:t>
            </a:r>
            <a:endParaRPr lang="en-GB" b="1" dirty="0">
              <a:cs typeface="Arial"/>
            </a:endParaRPr>
          </a:p>
          <a:p>
            <a:pPr marL="342900" indent="-342900">
              <a:buFont typeface="Arial" panose="020B0604020202020204" pitchFamily="34" charset="0"/>
              <a:buChar char="•"/>
            </a:pPr>
            <a:r>
              <a:rPr lang="en-GB" b="1" dirty="0"/>
              <a:t>Participants may play up two Go Games age grades – Under 7 may play at their own age grade plus Under 8 or Under-9 level; Under 8 can play their own age grade and Under 9 or Under 10 level Under-9 may play at their own age grade plus Under 10 or Under 11. Under 10 can play their own age grade and Under 11 or Under 12 for example </a:t>
            </a:r>
            <a:endParaRPr lang="en-GB" b="1" dirty="0">
              <a:cs typeface="Arial"/>
            </a:endParaRPr>
          </a:p>
          <a:p>
            <a:pPr marL="342900" indent="-342900">
              <a:buFont typeface="Arial" panose="020B0604020202020204" pitchFamily="34" charset="0"/>
              <a:buChar char="•"/>
            </a:pPr>
            <a:r>
              <a:rPr lang="en-GB" b="1" dirty="0"/>
              <a:t>In Clubs and Primary Schools, up to under 11, no League or Championship competitions shall be organised </a:t>
            </a:r>
            <a:endParaRPr lang="en-GB" b="1" dirty="0">
              <a:cs typeface="Arial"/>
            </a:endParaRPr>
          </a:p>
          <a:p>
            <a:pPr marL="342900" indent="-342900">
              <a:buFont typeface="Arial" panose="020B0604020202020204" pitchFamily="34" charset="0"/>
              <a:buChar char="•"/>
            </a:pPr>
            <a:r>
              <a:rPr lang="en-GB" b="1" dirty="0"/>
              <a:t>No provision is made to publish scores. Go Games should not be used, publicly or otherwise, as grading for any older age grades. No scores should be kept or utilised in any way. </a:t>
            </a:r>
            <a:endParaRPr lang="en-GB" b="1" dirty="0">
              <a:cs typeface="Arial"/>
            </a:endParaRPr>
          </a:p>
          <a:p>
            <a:pPr marL="342900" indent="-342900">
              <a:buFont typeface="Arial" panose="020B0604020202020204" pitchFamily="34" charset="0"/>
              <a:buChar char="•"/>
            </a:pPr>
            <a:r>
              <a:rPr lang="en-GB" b="1" dirty="0"/>
              <a:t>No provision is made to present trophies, cups, etc. Where certificates/medals are presented in lieu of participation, the same certificate/medal must be presented to every participant vii. Club and Primary School blitzes shall be organised subject to Association rule. No provision is made for the organisation of club or primary school Go Games blitzes with formats that include, knock-out games, semi-finals, finals etc. </a:t>
            </a:r>
            <a:endParaRPr lang="en-GB" b="1" dirty="0">
              <a:cs typeface="Arial"/>
            </a:endParaRPr>
          </a:p>
        </p:txBody>
      </p:sp>
    </p:spTree>
    <p:extLst>
      <p:ext uri="{BB962C8B-B14F-4D97-AF65-F5344CB8AC3E}">
        <p14:creationId xmlns:p14="http://schemas.microsoft.com/office/powerpoint/2010/main" val="1768600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EC46-C5F4-2C9A-ED67-B068E8CB5660}"/>
              </a:ext>
            </a:extLst>
          </p:cNvPr>
          <p:cNvSpPr>
            <a:spLocks noGrp="1"/>
          </p:cNvSpPr>
          <p:nvPr>
            <p:ph type="title"/>
          </p:nvPr>
        </p:nvSpPr>
        <p:spPr/>
        <p:txBody>
          <a:bodyPr/>
          <a:lstStyle/>
          <a:p>
            <a:pPr algn="ctr"/>
            <a:r>
              <a:rPr lang="en-US" dirty="0"/>
              <a:t>BASIC rules</a:t>
            </a:r>
            <a:endParaRPr lang="en-GB" dirty="0"/>
          </a:p>
        </p:txBody>
      </p:sp>
      <p:sp>
        <p:nvSpPr>
          <p:cNvPr id="3" name="Content Placeholder 2">
            <a:extLst>
              <a:ext uri="{FF2B5EF4-FFF2-40B4-BE49-F238E27FC236}">
                <a16:creationId xmlns:a16="http://schemas.microsoft.com/office/drawing/2014/main" id="{4C188D39-041A-8625-7ECB-C7266C5F935C}"/>
              </a:ext>
            </a:extLst>
          </p:cNvPr>
          <p:cNvSpPr>
            <a:spLocks noGrp="1"/>
          </p:cNvSpPr>
          <p:nvPr>
            <p:ph idx="1"/>
          </p:nvPr>
        </p:nvSpPr>
        <p:spPr/>
        <p:txBody>
          <a:bodyPr/>
          <a:lstStyle/>
          <a:p>
            <a:pPr algn="ctr"/>
            <a:r>
              <a:rPr lang="en-US" b="1" dirty="0"/>
              <a:t>- U8.5 – Minimum 5 a-side Max 7 a–side</a:t>
            </a:r>
          </a:p>
          <a:p>
            <a:pPr algn="ctr"/>
            <a:r>
              <a:rPr lang="en-US" b="1" dirty="0"/>
              <a:t>- U10.5 - Minimum 7 a-side Max 9 a–side</a:t>
            </a:r>
          </a:p>
          <a:p>
            <a:pPr algn="ctr"/>
            <a:r>
              <a:rPr lang="en-US" b="1" dirty="0"/>
              <a:t>- 2 Touch Rule</a:t>
            </a:r>
          </a:p>
          <a:p>
            <a:pPr marL="342900" indent="-342900" algn="ctr">
              <a:buFontTx/>
              <a:buChar char="-"/>
            </a:pPr>
            <a:r>
              <a:rPr lang="en-US" b="1" dirty="0"/>
              <a:t>Player fouled takes the free</a:t>
            </a:r>
          </a:p>
          <a:p>
            <a:pPr marL="342900" indent="-342900" algn="ctr">
              <a:buFontTx/>
              <a:buChar char="-"/>
            </a:pPr>
            <a:r>
              <a:rPr lang="en-US" b="1" dirty="0"/>
              <a:t>Tap and Go can be encouraged at U10.5</a:t>
            </a:r>
          </a:p>
          <a:p>
            <a:pPr marL="342900" indent="-342900" algn="ctr">
              <a:buFontTx/>
              <a:buChar char="-"/>
            </a:pPr>
            <a:r>
              <a:rPr lang="en-US" b="1" dirty="0"/>
              <a:t>Dissent rule for both players and managers to be encouraged at both age grades</a:t>
            </a:r>
          </a:p>
          <a:p>
            <a:endParaRPr lang="en-GB" dirty="0"/>
          </a:p>
        </p:txBody>
      </p:sp>
    </p:spTree>
    <p:extLst>
      <p:ext uri="{BB962C8B-B14F-4D97-AF65-F5344CB8AC3E}">
        <p14:creationId xmlns:p14="http://schemas.microsoft.com/office/powerpoint/2010/main" val="4052987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D7C1D-0E2D-9760-6166-FF34D45F962E}"/>
              </a:ext>
            </a:extLst>
          </p:cNvPr>
          <p:cNvPicPr>
            <a:picLocks noChangeAspect="1"/>
          </p:cNvPicPr>
          <p:nvPr/>
        </p:nvPicPr>
        <p:blipFill>
          <a:blip r:embed="rId3"/>
          <a:stretch>
            <a:fillRect/>
          </a:stretch>
        </p:blipFill>
        <p:spPr>
          <a:xfrm>
            <a:off x="10410310" y="5423467"/>
            <a:ext cx="1781690" cy="1258577"/>
          </a:xfrm>
          <a:prstGeom prst="rect">
            <a:avLst/>
          </a:prstGeom>
        </p:spPr>
      </p:pic>
      <p:pic>
        <p:nvPicPr>
          <p:cNvPr id="2" name="Picture 1">
            <a:extLst>
              <a:ext uri="{FF2B5EF4-FFF2-40B4-BE49-F238E27FC236}">
                <a16:creationId xmlns:a16="http://schemas.microsoft.com/office/drawing/2014/main" id="{B2E115B8-11D1-782D-41BE-6083E2CF0AE7}"/>
              </a:ext>
            </a:extLst>
          </p:cNvPr>
          <p:cNvPicPr>
            <a:picLocks noChangeAspect="1"/>
          </p:cNvPicPr>
          <p:nvPr/>
        </p:nvPicPr>
        <p:blipFill>
          <a:blip r:embed="rId4"/>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A435246D-F76D-5468-1850-B6B674CFFBC6}"/>
              </a:ext>
            </a:extLst>
          </p:cNvPr>
          <p:cNvSpPr/>
          <p:nvPr/>
        </p:nvSpPr>
        <p:spPr>
          <a:xfrm>
            <a:off x="1499672" y="2247273"/>
            <a:ext cx="4084320" cy="1940560"/>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a:extLst>
              <a:ext uri="{FF2B5EF4-FFF2-40B4-BE49-F238E27FC236}">
                <a16:creationId xmlns:a16="http://schemas.microsoft.com/office/drawing/2014/main" id="{099B477C-5BDE-594D-2D11-51B203B7B9BC}"/>
              </a:ext>
            </a:extLst>
          </p:cNvPr>
          <p:cNvPicPr>
            <a:picLocks noChangeAspect="1"/>
          </p:cNvPicPr>
          <p:nvPr/>
        </p:nvPicPr>
        <p:blipFill>
          <a:blip r:embed="rId5"/>
          <a:stretch>
            <a:fillRect/>
          </a:stretch>
        </p:blipFill>
        <p:spPr>
          <a:xfrm flipH="1">
            <a:off x="1952130" y="3394716"/>
            <a:ext cx="567686" cy="567686"/>
          </a:xfrm>
          <a:prstGeom prst="rect">
            <a:avLst/>
          </a:prstGeom>
        </p:spPr>
      </p:pic>
      <p:pic>
        <p:nvPicPr>
          <p:cNvPr id="9" name="Picture 8">
            <a:extLst>
              <a:ext uri="{FF2B5EF4-FFF2-40B4-BE49-F238E27FC236}">
                <a16:creationId xmlns:a16="http://schemas.microsoft.com/office/drawing/2014/main" id="{993D1D7B-0C2B-AAB3-D030-6134D93DDC60}"/>
              </a:ext>
            </a:extLst>
          </p:cNvPr>
          <p:cNvPicPr>
            <a:picLocks noChangeAspect="1"/>
          </p:cNvPicPr>
          <p:nvPr/>
        </p:nvPicPr>
        <p:blipFill>
          <a:blip r:embed="rId6"/>
          <a:stretch>
            <a:fillRect/>
          </a:stretch>
        </p:blipFill>
        <p:spPr>
          <a:xfrm>
            <a:off x="1760899" y="2452313"/>
            <a:ext cx="566977" cy="566977"/>
          </a:xfrm>
          <a:prstGeom prst="rect">
            <a:avLst/>
          </a:prstGeom>
        </p:spPr>
      </p:pic>
      <p:pic>
        <p:nvPicPr>
          <p:cNvPr id="10" name="Picture 9">
            <a:extLst>
              <a:ext uri="{FF2B5EF4-FFF2-40B4-BE49-F238E27FC236}">
                <a16:creationId xmlns:a16="http://schemas.microsoft.com/office/drawing/2014/main" id="{5F259309-A329-BC43-BFE4-8EF972422E35}"/>
              </a:ext>
            </a:extLst>
          </p:cNvPr>
          <p:cNvPicPr>
            <a:picLocks noChangeAspect="1"/>
          </p:cNvPicPr>
          <p:nvPr/>
        </p:nvPicPr>
        <p:blipFill>
          <a:blip r:embed="rId6"/>
          <a:stretch>
            <a:fillRect/>
          </a:stretch>
        </p:blipFill>
        <p:spPr>
          <a:xfrm>
            <a:off x="2519816" y="2974025"/>
            <a:ext cx="566977" cy="566977"/>
          </a:xfrm>
          <a:prstGeom prst="rect">
            <a:avLst/>
          </a:prstGeom>
        </p:spPr>
      </p:pic>
      <p:pic>
        <p:nvPicPr>
          <p:cNvPr id="11" name="Picture 10">
            <a:extLst>
              <a:ext uri="{FF2B5EF4-FFF2-40B4-BE49-F238E27FC236}">
                <a16:creationId xmlns:a16="http://schemas.microsoft.com/office/drawing/2014/main" id="{8F89C851-FE62-68FA-F024-36510331C8C1}"/>
              </a:ext>
            </a:extLst>
          </p:cNvPr>
          <p:cNvPicPr>
            <a:picLocks noChangeAspect="1"/>
          </p:cNvPicPr>
          <p:nvPr/>
        </p:nvPicPr>
        <p:blipFill>
          <a:blip r:embed="rId5"/>
          <a:stretch>
            <a:fillRect/>
          </a:stretch>
        </p:blipFill>
        <p:spPr>
          <a:xfrm flipH="1">
            <a:off x="3508833" y="2933710"/>
            <a:ext cx="567686" cy="567686"/>
          </a:xfrm>
          <a:prstGeom prst="rect">
            <a:avLst/>
          </a:prstGeom>
        </p:spPr>
      </p:pic>
      <p:pic>
        <p:nvPicPr>
          <p:cNvPr id="12" name="Picture 11">
            <a:extLst>
              <a:ext uri="{FF2B5EF4-FFF2-40B4-BE49-F238E27FC236}">
                <a16:creationId xmlns:a16="http://schemas.microsoft.com/office/drawing/2014/main" id="{E4725A8F-58D9-5476-684B-DE525E35D122}"/>
              </a:ext>
            </a:extLst>
          </p:cNvPr>
          <p:cNvPicPr>
            <a:picLocks noChangeAspect="1"/>
          </p:cNvPicPr>
          <p:nvPr/>
        </p:nvPicPr>
        <p:blipFill>
          <a:blip r:embed="rId5"/>
          <a:stretch>
            <a:fillRect/>
          </a:stretch>
        </p:blipFill>
        <p:spPr>
          <a:xfrm flipH="1">
            <a:off x="4126599" y="2437105"/>
            <a:ext cx="567686" cy="567686"/>
          </a:xfrm>
          <a:prstGeom prst="rect">
            <a:avLst/>
          </a:prstGeom>
        </p:spPr>
      </p:pic>
      <p:pic>
        <p:nvPicPr>
          <p:cNvPr id="13" name="Picture 12">
            <a:extLst>
              <a:ext uri="{FF2B5EF4-FFF2-40B4-BE49-F238E27FC236}">
                <a16:creationId xmlns:a16="http://schemas.microsoft.com/office/drawing/2014/main" id="{4FEE06C3-79C4-893D-688A-B335C2D0D9F6}"/>
              </a:ext>
            </a:extLst>
          </p:cNvPr>
          <p:cNvPicPr>
            <a:picLocks noChangeAspect="1"/>
          </p:cNvPicPr>
          <p:nvPr/>
        </p:nvPicPr>
        <p:blipFill>
          <a:blip r:embed="rId5"/>
          <a:stretch>
            <a:fillRect/>
          </a:stretch>
        </p:blipFill>
        <p:spPr>
          <a:xfrm flipH="1">
            <a:off x="4143804" y="3428999"/>
            <a:ext cx="567686" cy="567686"/>
          </a:xfrm>
          <a:prstGeom prst="rect">
            <a:avLst/>
          </a:prstGeom>
        </p:spPr>
      </p:pic>
      <p:pic>
        <p:nvPicPr>
          <p:cNvPr id="14" name="Picture 13">
            <a:extLst>
              <a:ext uri="{FF2B5EF4-FFF2-40B4-BE49-F238E27FC236}">
                <a16:creationId xmlns:a16="http://schemas.microsoft.com/office/drawing/2014/main" id="{D3499665-DA1D-E461-0D2C-94EC974F5E19}"/>
              </a:ext>
            </a:extLst>
          </p:cNvPr>
          <p:cNvPicPr>
            <a:picLocks noChangeAspect="1"/>
          </p:cNvPicPr>
          <p:nvPr/>
        </p:nvPicPr>
        <p:blipFill>
          <a:blip r:embed="rId5"/>
          <a:stretch>
            <a:fillRect/>
          </a:stretch>
        </p:blipFill>
        <p:spPr>
          <a:xfrm flipH="1">
            <a:off x="2044033" y="4371313"/>
            <a:ext cx="567686" cy="567686"/>
          </a:xfrm>
          <a:prstGeom prst="rect">
            <a:avLst/>
          </a:prstGeom>
        </p:spPr>
      </p:pic>
      <p:pic>
        <p:nvPicPr>
          <p:cNvPr id="15" name="Picture 14">
            <a:extLst>
              <a:ext uri="{FF2B5EF4-FFF2-40B4-BE49-F238E27FC236}">
                <a16:creationId xmlns:a16="http://schemas.microsoft.com/office/drawing/2014/main" id="{E1A5644C-79C8-06ED-82B7-7473A32795A6}"/>
              </a:ext>
            </a:extLst>
          </p:cNvPr>
          <p:cNvPicPr>
            <a:picLocks noChangeAspect="1"/>
          </p:cNvPicPr>
          <p:nvPr/>
        </p:nvPicPr>
        <p:blipFill>
          <a:blip r:embed="rId5"/>
          <a:stretch>
            <a:fillRect/>
          </a:stretch>
        </p:blipFill>
        <p:spPr>
          <a:xfrm flipH="1">
            <a:off x="3068320" y="4371313"/>
            <a:ext cx="567686" cy="567686"/>
          </a:xfrm>
          <a:prstGeom prst="rect">
            <a:avLst/>
          </a:prstGeom>
        </p:spPr>
      </p:pic>
      <p:pic>
        <p:nvPicPr>
          <p:cNvPr id="17" name="Picture 16">
            <a:extLst>
              <a:ext uri="{FF2B5EF4-FFF2-40B4-BE49-F238E27FC236}">
                <a16:creationId xmlns:a16="http://schemas.microsoft.com/office/drawing/2014/main" id="{7D9E0F53-21F0-99AF-3971-144E76599B7F}"/>
              </a:ext>
            </a:extLst>
          </p:cNvPr>
          <p:cNvPicPr>
            <a:picLocks noChangeAspect="1"/>
          </p:cNvPicPr>
          <p:nvPr/>
        </p:nvPicPr>
        <p:blipFill>
          <a:blip r:embed="rId5"/>
          <a:stretch>
            <a:fillRect/>
          </a:stretch>
        </p:blipFill>
        <p:spPr>
          <a:xfrm flipH="1">
            <a:off x="4982773" y="3004791"/>
            <a:ext cx="567686" cy="567686"/>
          </a:xfrm>
          <a:prstGeom prst="rect">
            <a:avLst/>
          </a:prstGeom>
        </p:spPr>
      </p:pic>
      <p:pic>
        <p:nvPicPr>
          <p:cNvPr id="21" name="Picture 20">
            <a:extLst>
              <a:ext uri="{FF2B5EF4-FFF2-40B4-BE49-F238E27FC236}">
                <a16:creationId xmlns:a16="http://schemas.microsoft.com/office/drawing/2014/main" id="{62FC1D04-5EC1-A031-03BD-AB68AA9622F2}"/>
              </a:ext>
            </a:extLst>
          </p:cNvPr>
          <p:cNvPicPr>
            <a:picLocks noChangeAspect="1"/>
          </p:cNvPicPr>
          <p:nvPr/>
        </p:nvPicPr>
        <p:blipFill>
          <a:blip r:embed="rId7"/>
          <a:stretch>
            <a:fillRect/>
          </a:stretch>
        </p:blipFill>
        <p:spPr>
          <a:xfrm>
            <a:off x="7399211" y="516225"/>
            <a:ext cx="3664152" cy="1950889"/>
          </a:xfrm>
          <a:prstGeom prst="rect">
            <a:avLst/>
          </a:prstGeom>
          <a:solidFill>
            <a:schemeClr val="accent6">
              <a:lumMod val="40000"/>
              <a:lumOff val="60000"/>
            </a:schemeClr>
          </a:solidFill>
        </p:spPr>
      </p:pic>
      <p:pic>
        <p:nvPicPr>
          <p:cNvPr id="16" name="Picture 15">
            <a:extLst>
              <a:ext uri="{FF2B5EF4-FFF2-40B4-BE49-F238E27FC236}">
                <a16:creationId xmlns:a16="http://schemas.microsoft.com/office/drawing/2014/main" id="{7B238C0F-5014-DB62-646A-C61CD79AD5E5}"/>
              </a:ext>
            </a:extLst>
          </p:cNvPr>
          <p:cNvPicPr>
            <a:picLocks noChangeAspect="1"/>
          </p:cNvPicPr>
          <p:nvPr/>
        </p:nvPicPr>
        <p:blipFill>
          <a:blip r:embed="rId5"/>
          <a:stretch>
            <a:fillRect/>
          </a:stretch>
        </p:blipFill>
        <p:spPr>
          <a:xfrm flipH="1">
            <a:off x="10495677" y="1357668"/>
            <a:ext cx="567686" cy="567686"/>
          </a:xfrm>
          <a:prstGeom prst="rect">
            <a:avLst/>
          </a:prstGeom>
        </p:spPr>
      </p:pic>
      <p:pic>
        <p:nvPicPr>
          <p:cNvPr id="22" name="Picture 21">
            <a:extLst>
              <a:ext uri="{FF2B5EF4-FFF2-40B4-BE49-F238E27FC236}">
                <a16:creationId xmlns:a16="http://schemas.microsoft.com/office/drawing/2014/main" id="{4BE8A7B0-2D82-3FA5-FC69-C035B60B4E37}"/>
              </a:ext>
            </a:extLst>
          </p:cNvPr>
          <p:cNvPicPr>
            <a:picLocks noChangeAspect="1"/>
          </p:cNvPicPr>
          <p:nvPr/>
        </p:nvPicPr>
        <p:blipFill>
          <a:blip r:embed="rId5"/>
          <a:stretch>
            <a:fillRect/>
          </a:stretch>
        </p:blipFill>
        <p:spPr>
          <a:xfrm flipH="1">
            <a:off x="4096670" y="4371313"/>
            <a:ext cx="567686" cy="567686"/>
          </a:xfrm>
          <a:prstGeom prst="rect">
            <a:avLst/>
          </a:prstGeom>
        </p:spPr>
      </p:pic>
      <p:pic>
        <p:nvPicPr>
          <p:cNvPr id="23" name="Picture 22">
            <a:extLst>
              <a:ext uri="{FF2B5EF4-FFF2-40B4-BE49-F238E27FC236}">
                <a16:creationId xmlns:a16="http://schemas.microsoft.com/office/drawing/2014/main" id="{260E1D2B-3B73-A21E-83F7-349CA3E3FE7F}"/>
              </a:ext>
            </a:extLst>
          </p:cNvPr>
          <p:cNvPicPr>
            <a:picLocks noChangeAspect="1"/>
          </p:cNvPicPr>
          <p:nvPr/>
        </p:nvPicPr>
        <p:blipFill>
          <a:blip r:embed="rId5"/>
          <a:stretch>
            <a:fillRect/>
          </a:stretch>
        </p:blipFill>
        <p:spPr>
          <a:xfrm flipH="1">
            <a:off x="9704575" y="840294"/>
            <a:ext cx="567686" cy="567686"/>
          </a:xfrm>
          <a:prstGeom prst="rect">
            <a:avLst/>
          </a:prstGeom>
        </p:spPr>
      </p:pic>
      <p:pic>
        <p:nvPicPr>
          <p:cNvPr id="24" name="Picture 23">
            <a:extLst>
              <a:ext uri="{FF2B5EF4-FFF2-40B4-BE49-F238E27FC236}">
                <a16:creationId xmlns:a16="http://schemas.microsoft.com/office/drawing/2014/main" id="{AF23C2EB-F2B5-B2EB-7EBA-90CD9B15C299}"/>
              </a:ext>
            </a:extLst>
          </p:cNvPr>
          <p:cNvPicPr>
            <a:picLocks noChangeAspect="1"/>
          </p:cNvPicPr>
          <p:nvPr/>
        </p:nvPicPr>
        <p:blipFill>
          <a:blip r:embed="rId5"/>
          <a:stretch>
            <a:fillRect/>
          </a:stretch>
        </p:blipFill>
        <p:spPr>
          <a:xfrm flipH="1">
            <a:off x="9201081" y="1640825"/>
            <a:ext cx="567686" cy="567686"/>
          </a:xfrm>
          <a:prstGeom prst="rect">
            <a:avLst/>
          </a:prstGeom>
        </p:spPr>
      </p:pic>
      <p:pic>
        <p:nvPicPr>
          <p:cNvPr id="25" name="Picture 24">
            <a:extLst>
              <a:ext uri="{FF2B5EF4-FFF2-40B4-BE49-F238E27FC236}">
                <a16:creationId xmlns:a16="http://schemas.microsoft.com/office/drawing/2014/main" id="{0141CC00-3401-B2DE-0E75-788312EE26AD}"/>
              </a:ext>
            </a:extLst>
          </p:cNvPr>
          <p:cNvPicPr>
            <a:picLocks noChangeAspect="1"/>
          </p:cNvPicPr>
          <p:nvPr/>
        </p:nvPicPr>
        <p:blipFill>
          <a:blip r:embed="rId5"/>
          <a:stretch>
            <a:fillRect/>
          </a:stretch>
        </p:blipFill>
        <p:spPr>
          <a:xfrm flipH="1">
            <a:off x="8256769" y="815027"/>
            <a:ext cx="567686" cy="567686"/>
          </a:xfrm>
          <a:prstGeom prst="rect">
            <a:avLst/>
          </a:prstGeom>
        </p:spPr>
      </p:pic>
      <p:pic>
        <p:nvPicPr>
          <p:cNvPr id="26" name="Picture 25">
            <a:extLst>
              <a:ext uri="{FF2B5EF4-FFF2-40B4-BE49-F238E27FC236}">
                <a16:creationId xmlns:a16="http://schemas.microsoft.com/office/drawing/2014/main" id="{A47FF7C6-9245-640E-2660-E2FEC2146B55}"/>
              </a:ext>
            </a:extLst>
          </p:cNvPr>
          <p:cNvPicPr>
            <a:picLocks noChangeAspect="1"/>
          </p:cNvPicPr>
          <p:nvPr/>
        </p:nvPicPr>
        <p:blipFill>
          <a:blip r:embed="rId5"/>
          <a:stretch>
            <a:fillRect/>
          </a:stretch>
        </p:blipFill>
        <p:spPr>
          <a:xfrm flipH="1">
            <a:off x="7778101" y="1640825"/>
            <a:ext cx="567686" cy="567686"/>
          </a:xfrm>
          <a:prstGeom prst="rect">
            <a:avLst/>
          </a:prstGeom>
        </p:spPr>
      </p:pic>
      <p:pic>
        <p:nvPicPr>
          <p:cNvPr id="27" name="Picture 26">
            <a:extLst>
              <a:ext uri="{FF2B5EF4-FFF2-40B4-BE49-F238E27FC236}">
                <a16:creationId xmlns:a16="http://schemas.microsoft.com/office/drawing/2014/main" id="{1C457809-EC4F-0B9A-7381-64C1417D44DD}"/>
              </a:ext>
            </a:extLst>
          </p:cNvPr>
          <p:cNvPicPr>
            <a:picLocks noChangeAspect="1"/>
          </p:cNvPicPr>
          <p:nvPr/>
        </p:nvPicPr>
        <p:blipFill>
          <a:blip r:embed="rId7"/>
          <a:stretch>
            <a:fillRect/>
          </a:stretch>
        </p:blipFill>
        <p:spPr>
          <a:xfrm>
            <a:off x="7363885" y="3608176"/>
            <a:ext cx="3664152" cy="1950889"/>
          </a:xfrm>
          <a:prstGeom prst="rect">
            <a:avLst/>
          </a:prstGeom>
          <a:solidFill>
            <a:schemeClr val="accent6">
              <a:lumMod val="20000"/>
              <a:lumOff val="80000"/>
            </a:schemeClr>
          </a:solidFill>
        </p:spPr>
      </p:pic>
      <p:pic>
        <p:nvPicPr>
          <p:cNvPr id="28" name="Picture 27">
            <a:extLst>
              <a:ext uri="{FF2B5EF4-FFF2-40B4-BE49-F238E27FC236}">
                <a16:creationId xmlns:a16="http://schemas.microsoft.com/office/drawing/2014/main" id="{AFFE7AD9-31DA-A313-3E51-D810E6B4FA8A}"/>
              </a:ext>
            </a:extLst>
          </p:cNvPr>
          <p:cNvPicPr>
            <a:picLocks noChangeAspect="1"/>
          </p:cNvPicPr>
          <p:nvPr/>
        </p:nvPicPr>
        <p:blipFill>
          <a:blip r:embed="rId5"/>
          <a:stretch>
            <a:fillRect/>
          </a:stretch>
        </p:blipFill>
        <p:spPr>
          <a:xfrm flipH="1">
            <a:off x="10445019" y="4426515"/>
            <a:ext cx="567686" cy="567686"/>
          </a:xfrm>
          <a:prstGeom prst="rect">
            <a:avLst/>
          </a:prstGeom>
        </p:spPr>
      </p:pic>
      <p:pic>
        <p:nvPicPr>
          <p:cNvPr id="29" name="Picture 28">
            <a:extLst>
              <a:ext uri="{FF2B5EF4-FFF2-40B4-BE49-F238E27FC236}">
                <a16:creationId xmlns:a16="http://schemas.microsoft.com/office/drawing/2014/main" id="{2F31CA42-CEAE-C303-528D-46AB9DA002A1}"/>
              </a:ext>
            </a:extLst>
          </p:cNvPr>
          <p:cNvPicPr>
            <a:picLocks noChangeAspect="1"/>
          </p:cNvPicPr>
          <p:nvPr/>
        </p:nvPicPr>
        <p:blipFill>
          <a:blip r:embed="rId5"/>
          <a:stretch>
            <a:fillRect/>
          </a:stretch>
        </p:blipFill>
        <p:spPr>
          <a:xfrm flipH="1">
            <a:off x="9621509" y="3858829"/>
            <a:ext cx="567686" cy="567686"/>
          </a:xfrm>
          <a:prstGeom prst="rect">
            <a:avLst/>
          </a:prstGeom>
        </p:spPr>
      </p:pic>
      <p:pic>
        <p:nvPicPr>
          <p:cNvPr id="30" name="Picture 29">
            <a:extLst>
              <a:ext uri="{FF2B5EF4-FFF2-40B4-BE49-F238E27FC236}">
                <a16:creationId xmlns:a16="http://schemas.microsoft.com/office/drawing/2014/main" id="{6121AD25-C468-0394-AEE8-834B7DD3E2DC}"/>
              </a:ext>
            </a:extLst>
          </p:cNvPr>
          <p:cNvPicPr>
            <a:picLocks noChangeAspect="1"/>
          </p:cNvPicPr>
          <p:nvPr/>
        </p:nvPicPr>
        <p:blipFill>
          <a:blip r:embed="rId5"/>
          <a:stretch>
            <a:fillRect/>
          </a:stretch>
        </p:blipFill>
        <p:spPr>
          <a:xfrm flipH="1">
            <a:off x="9191457" y="4792139"/>
            <a:ext cx="567686" cy="567686"/>
          </a:xfrm>
          <a:prstGeom prst="rect">
            <a:avLst/>
          </a:prstGeom>
        </p:spPr>
      </p:pic>
      <p:pic>
        <p:nvPicPr>
          <p:cNvPr id="31" name="Picture 30">
            <a:extLst>
              <a:ext uri="{FF2B5EF4-FFF2-40B4-BE49-F238E27FC236}">
                <a16:creationId xmlns:a16="http://schemas.microsoft.com/office/drawing/2014/main" id="{302BAF91-859E-5374-BB69-341879726FC4}"/>
              </a:ext>
            </a:extLst>
          </p:cNvPr>
          <p:cNvPicPr>
            <a:picLocks noChangeAspect="1"/>
          </p:cNvPicPr>
          <p:nvPr/>
        </p:nvPicPr>
        <p:blipFill>
          <a:blip r:embed="rId5"/>
          <a:stretch>
            <a:fillRect/>
          </a:stretch>
        </p:blipFill>
        <p:spPr>
          <a:xfrm flipH="1">
            <a:off x="8214981" y="3858829"/>
            <a:ext cx="567686" cy="567686"/>
          </a:xfrm>
          <a:prstGeom prst="rect">
            <a:avLst/>
          </a:prstGeom>
        </p:spPr>
      </p:pic>
      <p:pic>
        <p:nvPicPr>
          <p:cNvPr id="32" name="Picture 31">
            <a:extLst>
              <a:ext uri="{FF2B5EF4-FFF2-40B4-BE49-F238E27FC236}">
                <a16:creationId xmlns:a16="http://schemas.microsoft.com/office/drawing/2014/main" id="{D7D1D1B6-4148-4E3B-6C54-F4B43995BD93}"/>
              </a:ext>
            </a:extLst>
          </p:cNvPr>
          <p:cNvPicPr>
            <a:picLocks noChangeAspect="1"/>
          </p:cNvPicPr>
          <p:nvPr/>
        </p:nvPicPr>
        <p:blipFill>
          <a:blip r:embed="rId5"/>
          <a:stretch>
            <a:fillRect/>
          </a:stretch>
        </p:blipFill>
        <p:spPr>
          <a:xfrm flipH="1">
            <a:off x="7794975" y="4677168"/>
            <a:ext cx="567686" cy="567686"/>
          </a:xfrm>
          <a:prstGeom prst="rect">
            <a:avLst/>
          </a:prstGeom>
        </p:spPr>
      </p:pic>
      <p:cxnSp>
        <p:nvCxnSpPr>
          <p:cNvPr id="34" name="Straight Arrow Connector 33">
            <a:extLst>
              <a:ext uri="{FF2B5EF4-FFF2-40B4-BE49-F238E27FC236}">
                <a16:creationId xmlns:a16="http://schemas.microsoft.com/office/drawing/2014/main" id="{4B8C528C-EB1B-0E49-EC89-58622ABBB6FD}"/>
              </a:ext>
            </a:extLst>
          </p:cNvPr>
          <p:cNvCxnSpPr>
            <a:cxnSpLocks/>
          </p:cNvCxnSpPr>
          <p:nvPr/>
        </p:nvCxnSpPr>
        <p:spPr>
          <a:xfrm flipV="1">
            <a:off x="5786322" y="1718547"/>
            <a:ext cx="1487781" cy="1215163"/>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cxnSp>
        <p:nvCxnSpPr>
          <p:cNvPr id="35" name="Straight Arrow Connector 34">
            <a:extLst>
              <a:ext uri="{FF2B5EF4-FFF2-40B4-BE49-F238E27FC236}">
                <a16:creationId xmlns:a16="http://schemas.microsoft.com/office/drawing/2014/main" id="{ED265F12-5ABC-8F69-25B9-23F467471232}"/>
              </a:ext>
            </a:extLst>
          </p:cNvPr>
          <p:cNvCxnSpPr>
            <a:cxnSpLocks/>
          </p:cNvCxnSpPr>
          <p:nvPr/>
        </p:nvCxnSpPr>
        <p:spPr>
          <a:xfrm>
            <a:off x="5768501" y="3257513"/>
            <a:ext cx="1505602" cy="1326107"/>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16538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9088BEC-4EF9-9F2C-50EF-5FD8C600A266}"/>
              </a:ext>
            </a:extLst>
          </p:cNvPr>
          <p:cNvPicPr>
            <a:picLocks noGrp="1" noChangeAspect="1"/>
          </p:cNvPicPr>
          <p:nvPr>
            <p:ph idx="1"/>
          </p:nvPr>
        </p:nvPicPr>
        <p:blipFill>
          <a:blip r:embed="rId3"/>
          <a:stretch>
            <a:fillRect/>
          </a:stretch>
        </p:blipFill>
        <p:spPr>
          <a:xfrm>
            <a:off x="3048851" y="498392"/>
            <a:ext cx="5544469" cy="5824860"/>
          </a:xfrm>
        </p:spPr>
      </p:pic>
    </p:spTree>
    <p:extLst>
      <p:ext uri="{BB962C8B-B14F-4D97-AF65-F5344CB8AC3E}">
        <p14:creationId xmlns:p14="http://schemas.microsoft.com/office/powerpoint/2010/main" val="862374474"/>
      </p:ext>
    </p:extLst>
  </p:cSld>
  <p:clrMapOvr>
    <a:masterClrMapping/>
  </p:clrMapOvr>
</p:sld>
</file>

<file path=ppt/theme/theme1.xml><?xml version="1.0" encoding="utf-8"?>
<a:theme xmlns:a="http://schemas.openxmlformats.org/drawingml/2006/main" name="GAA Brand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c0581eb-a786-4359-8be4-465a86a869a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5234A912F359C4CAE78DD2B7A0BB7F5" ma:contentTypeVersion="16" ma:contentTypeDescription="Create a new document." ma:contentTypeScope="" ma:versionID="8e4b6c7b27cf3ab240aefd010f04af63">
  <xsd:schema xmlns:xsd="http://www.w3.org/2001/XMLSchema" xmlns:xs="http://www.w3.org/2001/XMLSchema" xmlns:p="http://schemas.microsoft.com/office/2006/metadata/properties" xmlns:ns3="dc0581eb-a786-4359-8be4-465a86a869a4" xmlns:ns4="dc69f8fa-2111-460d-872d-a80510eb4588" targetNamespace="http://schemas.microsoft.com/office/2006/metadata/properties" ma:root="true" ma:fieldsID="b85804774144b22190e287c20e9dd726" ns3:_="" ns4:_="">
    <xsd:import namespace="dc0581eb-a786-4359-8be4-465a86a869a4"/>
    <xsd:import namespace="dc69f8fa-2111-460d-872d-a80510eb458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_activity"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0581eb-a786-4359-8be4-465a86a869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69f8fa-2111-460d-872d-a80510eb458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9D9F95-2C04-4753-8F06-0EC865F3DFAD}">
  <ds:schemaRefs>
    <ds:schemaRef ds:uri="dc0581eb-a786-4359-8be4-465a86a869a4"/>
    <ds:schemaRef ds:uri="dc69f8fa-2111-460d-872d-a80510eb45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C1AC04E-247D-4A85-9D26-771B3118083C}">
  <ds:schemaRefs>
    <ds:schemaRef ds:uri="dc0581eb-a786-4359-8be4-465a86a869a4"/>
    <ds:schemaRef ds:uri="dc69f8fa-2111-460d-872d-a80510eb45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370FA12-B8DB-4FAF-8037-0B741812CD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1145</Words>
  <Application>Microsoft Office PowerPoint</Application>
  <PresentationFormat>Widescreen</PresentationFormat>
  <Paragraphs>234</Paragraphs>
  <Slides>16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Calibri</vt:lpstr>
      <vt:lpstr>Calibri Light</vt:lpstr>
      <vt:lpstr>Lato</vt:lpstr>
      <vt:lpstr>GAA Brand Template</vt:lpstr>
      <vt:lpstr> GO Games Workshop</vt:lpstr>
      <vt:lpstr>What ARE Go Games?</vt:lpstr>
      <vt:lpstr>PowerPoint Presentation</vt:lpstr>
      <vt:lpstr>Key Principles underpinning Go games</vt:lpstr>
      <vt:lpstr>PowerPoint Presentation</vt:lpstr>
      <vt:lpstr>PowerPoint Presentation</vt:lpstr>
      <vt:lpstr>BASIC rules</vt:lpstr>
      <vt:lpstr>PowerPoint Presentation</vt:lpstr>
      <vt:lpstr>PowerPoint Presentation</vt:lpstr>
      <vt:lpstr>Host GO - gAMES DATES</vt:lpstr>
      <vt:lpstr>Format for Organising</vt:lpstr>
      <vt:lpstr>Coaches and Parents Workshop</vt:lpstr>
      <vt:lpstr>Online Application</vt:lpstr>
      <vt:lpstr>Approvals Process</vt:lpstr>
      <vt:lpstr>Approvals Process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 Games Workshop</dc:title>
  <dc:creator>Seamus Kenny</dc:creator>
  <cp:lastModifiedBy>Brian Laverty CHG Tyrone</cp:lastModifiedBy>
  <cp:revision>322</cp:revision>
  <dcterms:created xsi:type="dcterms:W3CDTF">2023-09-15T14:22:47Z</dcterms:created>
  <dcterms:modified xsi:type="dcterms:W3CDTF">2025-03-28T15:12:50Z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0x010100D5234A912F359C4CAE78DD2B7A0BB7F5</vt:lpwstr>
  </property>
</Properties>
</file>